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8" r:id="rId6"/>
    <p:sldId id="289" r:id="rId7"/>
    <p:sldId id="290" r:id="rId8"/>
    <p:sldId id="287" r:id="rId9"/>
    <p:sldId id="291" r:id="rId10"/>
    <p:sldId id="292" r:id="rId11"/>
    <p:sldId id="262" r:id="rId12"/>
    <p:sldId id="272" r:id="rId13"/>
    <p:sldId id="286" r:id="rId14"/>
    <p:sldId id="263" r:id="rId15"/>
    <p:sldId id="264" r:id="rId16"/>
    <p:sldId id="265" r:id="rId17"/>
    <p:sldId id="267" r:id="rId18"/>
    <p:sldId id="260" r:id="rId19"/>
    <p:sldId id="268" r:id="rId20"/>
    <p:sldId id="282" r:id="rId21"/>
    <p:sldId id="283" r:id="rId22"/>
    <p:sldId id="285" r:id="rId23"/>
    <p:sldId id="284" r:id="rId24"/>
    <p:sldId id="269" r:id="rId25"/>
    <p:sldId id="270" r:id="rId26"/>
    <p:sldId id="273" r:id="rId27"/>
    <p:sldId id="274" r:id="rId28"/>
    <p:sldId id="275" r:id="rId29"/>
    <p:sldId id="278" r:id="rId30"/>
    <p:sldId id="276" r:id="rId31"/>
    <p:sldId id="277" r:id="rId32"/>
    <p:sldId id="279" r:id="rId33"/>
    <p:sldId id="280" r:id="rId34"/>
    <p:sldId id="281"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0B9240-7128-418E-8374-FFE0F23C1CDB}" v="98" dt="2024-09-12T08:39:24.5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0" d="100"/>
          <a:sy n="100" d="100"/>
        </p:scale>
        <p:origin x="96"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a, CDC, Prof [lana@sun.ac.za]" userId="3e464429-276f-445e-8d7d-0faad5e88b6f" providerId="ADAL" clId="{010B9240-7128-418E-8374-FFE0F23C1CDB}"/>
    <pc:docChg chg="undo custSel addSld delSld modSld sldOrd">
      <pc:chgData name="Lana, CDC, Prof [lana@sun.ac.za]" userId="3e464429-276f-445e-8d7d-0faad5e88b6f" providerId="ADAL" clId="{010B9240-7128-418E-8374-FFE0F23C1CDB}" dt="2024-09-12T08:40:05.744" v="398" actId="26606"/>
      <pc:docMkLst>
        <pc:docMk/>
      </pc:docMkLst>
      <pc:sldChg chg="addSp delSp modSp mod">
        <pc:chgData name="Lana, CDC, Prof [lana@sun.ac.za]" userId="3e464429-276f-445e-8d7d-0faad5e88b6f" providerId="ADAL" clId="{010B9240-7128-418E-8374-FFE0F23C1CDB}" dt="2024-09-12T08:23:34.478" v="328" actId="478"/>
        <pc:sldMkLst>
          <pc:docMk/>
          <pc:sldMk cId="2246288886" sldId="260"/>
        </pc:sldMkLst>
        <pc:spChg chg="add del mod">
          <ac:chgData name="Lana, CDC, Prof [lana@sun.ac.za]" userId="3e464429-276f-445e-8d7d-0faad5e88b6f" providerId="ADAL" clId="{010B9240-7128-418E-8374-FFE0F23C1CDB}" dt="2024-09-12T08:23:34.478" v="328" actId="478"/>
          <ac:spMkLst>
            <pc:docMk/>
            <pc:sldMk cId="2246288886" sldId="260"/>
            <ac:spMk id="3" creationId="{343412E8-8A37-D792-E6CE-85DEDC021A6A}"/>
          </ac:spMkLst>
        </pc:spChg>
      </pc:sldChg>
      <pc:sldChg chg="addSp delSp modSp del mod setBg">
        <pc:chgData name="Lana, CDC, Prof [lana@sun.ac.za]" userId="3e464429-276f-445e-8d7d-0faad5e88b6f" providerId="ADAL" clId="{010B9240-7128-418E-8374-FFE0F23C1CDB}" dt="2024-09-11T12:33:58.196" v="141" actId="47"/>
        <pc:sldMkLst>
          <pc:docMk/>
          <pc:sldMk cId="613746049" sldId="261"/>
        </pc:sldMkLst>
        <pc:spChg chg="add del">
          <ac:chgData name="Lana, CDC, Prof [lana@sun.ac.za]" userId="3e464429-276f-445e-8d7d-0faad5e88b6f" providerId="ADAL" clId="{010B9240-7128-418E-8374-FFE0F23C1CDB}" dt="2024-09-11T12:02:31.081" v="2" actId="22"/>
          <ac:spMkLst>
            <pc:docMk/>
            <pc:sldMk cId="613746049" sldId="261"/>
            <ac:spMk id="3" creationId="{F2738B78-A617-600B-24C9-7907DC9A861B}"/>
          </ac:spMkLst>
        </pc:spChg>
        <pc:spChg chg="add mod ord">
          <ac:chgData name="Lana, CDC, Prof [lana@sun.ac.za]" userId="3e464429-276f-445e-8d7d-0faad5e88b6f" providerId="ADAL" clId="{010B9240-7128-418E-8374-FFE0F23C1CDB}" dt="2024-09-11T12:06:39.311" v="61" actId="26606"/>
          <ac:spMkLst>
            <pc:docMk/>
            <pc:sldMk cId="613746049" sldId="261"/>
            <ac:spMk id="5" creationId="{AFAD547F-B398-42CD-8576-C6DDE27519D1}"/>
          </ac:spMkLst>
        </pc:spChg>
        <pc:spChg chg="add del mod">
          <ac:chgData name="Lana, CDC, Prof [lana@sun.ac.za]" userId="3e464429-276f-445e-8d7d-0faad5e88b6f" providerId="ADAL" clId="{010B9240-7128-418E-8374-FFE0F23C1CDB}" dt="2024-09-11T12:04:39.743" v="45"/>
          <ac:spMkLst>
            <pc:docMk/>
            <pc:sldMk cId="613746049" sldId="261"/>
            <ac:spMk id="7" creationId="{DAA6F578-FDC9-949C-3492-873606BC5C4F}"/>
          </ac:spMkLst>
        </pc:spChg>
        <pc:spChg chg="add">
          <ac:chgData name="Lana, CDC, Prof [lana@sun.ac.za]" userId="3e464429-276f-445e-8d7d-0faad5e88b6f" providerId="ADAL" clId="{010B9240-7128-418E-8374-FFE0F23C1CDB}" dt="2024-09-11T12:06:33.934" v="59"/>
          <ac:spMkLst>
            <pc:docMk/>
            <pc:sldMk cId="613746049" sldId="261"/>
            <ac:spMk id="11" creationId="{9B49BB65-C2B4-5DB1-D483-6DD90029A9BD}"/>
          </ac:spMkLst>
        </pc:spChg>
        <pc:spChg chg="add del">
          <ac:chgData name="Lana, CDC, Prof [lana@sun.ac.za]" userId="3e464429-276f-445e-8d7d-0faad5e88b6f" providerId="ADAL" clId="{010B9240-7128-418E-8374-FFE0F23C1CDB}" dt="2024-09-11T12:04:49.786" v="48" actId="26606"/>
          <ac:spMkLst>
            <pc:docMk/>
            <pc:sldMk cId="613746049" sldId="261"/>
            <ac:spMk id="12" creationId="{E92FEB64-6EEA-4759-B4A4-BD2C1E660BA8}"/>
          </ac:spMkLst>
        </pc:spChg>
        <pc:spChg chg="add del">
          <ac:chgData name="Lana, CDC, Prof [lana@sun.ac.za]" userId="3e464429-276f-445e-8d7d-0faad5e88b6f" providerId="ADAL" clId="{010B9240-7128-418E-8374-FFE0F23C1CDB}" dt="2024-09-11T12:04:49.786" v="48" actId="26606"/>
          <ac:spMkLst>
            <pc:docMk/>
            <pc:sldMk cId="613746049" sldId="261"/>
            <ac:spMk id="14" creationId="{B10BB131-AC8E-4A8E-A5D1-36260F720C3B}"/>
          </ac:spMkLst>
        </pc:spChg>
        <pc:spChg chg="add del">
          <ac:chgData name="Lana, CDC, Prof [lana@sun.ac.za]" userId="3e464429-276f-445e-8d7d-0faad5e88b6f" providerId="ADAL" clId="{010B9240-7128-418E-8374-FFE0F23C1CDB}" dt="2024-09-11T12:04:49.786" v="48" actId="26606"/>
          <ac:spMkLst>
            <pc:docMk/>
            <pc:sldMk cId="613746049" sldId="261"/>
            <ac:spMk id="16" creationId="{14847E93-7DC1-4D4B-8829-B19AA7137C50}"/>
          </ac:spMkLst>
        </pc:spChg>
        <pc:spChg chg="add del">
          <ac:chgData name="Lana, CDC, Prof [lana@sun.ac.za]" userId="3e464429-276f-445e-8d7d-0faad5e88b6f" providerId="ADAL" clId="{010B9240-7128-418E-8374-FFE0F23C1CDB}" dt="2024-09-11T12:04:49.786" v="48" actId="26606"/>
          <ac:spMkLst>
            <pc:docMk/>
            <pc:sldMk cId="613746049" sldId="261"/>
            <ac:spMk id="18" creationId="{5566D6E1-03A1-4D73-A4E0-35D74D568A04}"/>
          </ac:spMkLst>
        </pc:spChg>
        <pc:spChg chg="add del">
          <ac:chgData name="Lana, CDC, Prof [lana@sun.ac.za]" userId="3e464429-276f-445e-8d7d-0faad5e88b6f" providerId="ADAL" clId="{010B9240-7128-418E-8374-FFE0F23C1CDB}" dt="2024-09-11T12:04:49.786" v="48" actId="26606"/>
          <ac:spMkLst>
            <pc:docMk/>
            <pc:sldMk cId="613746049" sldId="261"/>
            <ac:spMk id="20" creationId="{9F835A99-04AC-494A-A572-AFE8413CC938}"/>
          </ac:spMkLst>
        </pc:spChg>
        <pc:spChg chg="add del">
          <ac:chgData name="Lana, CDC, Prof [lana@sun.ac.za]" userId="3e464429-276f-445e-8d7d-0faad5e88b6f" providerId="ADAL" clId="{010B9240-7128-418E-8374-FFE0F23C1CDB}" dt="2024-09-11T12:04:49.786" v="48" actId="26606"/>
          <ac:spMkLst>
            <pc:docMk/>
            <pc:sldMk cId="613746049" sldId="261"/>
            <ac:spMk id="22" creationId="{7B786209-1B0B-4CA9-9BDD-F7327066A84D}"/>
          </ac:spMkLst>
        </pc:spChg>
        <pc:spChg chg="add del">
          <ac:chgData name="Lana, CDC, Prof [lana@sun.ac.za]" userId="3e464429-276f-445e-8d7d-0faad5e88b6f" providerId="ADAL" clId="{010B9240-7128-418E-8374-FFE0F23C1CDB}" dt="2024-09-11T12:04:49.786" v="48" actId="26606"/>
          <ac:spMkLst>
            <pc:docMk/>
            <pc:sldMk cId="613746049" sldId="261"/>
            <ac:spMk id="24" creationId="{2D2964BB-484D-45AE-AD66-D407D0629652}"/>
          </ac:spMkLst>
        </pc:spChg>
        <pc:spChg chg="add del">
          <ac:chgData name="Lana, CDC, Prof [lana@sun.ac.za]" userId="3e464429-276f-445e-8d7d-0faad5e88b6f" providerId="ADAL" clId="{010B9240-7128-418E-8374-FFE0F23C1CDB}" dt="2024-09-11T12:04:49.786" v="48" actId="26606"/>
          <ac:spMkLst>
            <pc:docMk/>
            <pc:sldMk cId="613746049" sldId="261"/>
            <ac:spMk id="26" creationId="{6691AC69-A76E-4DAB-B565-468B6B87ACF3}"/>
          </ac:spMkLst>
        </pc:spChg>
        <pc:spChg chg="add del">
          <ac:chgData name="Lana, CDC, Prof [lana@sun.ac.za]" userId="3e464429-276f-445e-8d7d-0faad5e88b6f" providerId="ADAL" clId="{010B9240-7128-418E-8374-FFE0F23C1CDB}" dt="2024-09-11T12:04:49.786" v="47" actId="26606"/>
          <ac:spMkLst>
            <pc:docMk/>
            <pc:sldMk cId="613746049" sldId="261"/>
            <ac:spMk id="31" creationId="{327D73B4-9F5C-4A64-A179-51B9500CB8B5}"/>
          </ac:spMkLst>
        </pc:spChg>
        <pc:spChg chg="add del">
          <ac:chgData name="Lana, CDC, Prof [lana@sun.ac.za]" userId="3e464429-276f-445e-8d7d-0faad5e88b6f" providerId="ADAL" clId="{010B9240-7128-418E-8374-FFE0F23C1CDB}" dt="2024-09-11T12:04:49.786" v="47" actId="26606"/>
          <ac:spMkLst>
            <pc:docMk/>
            <pc:sldMk cId="613746049" sldId="261"/>
            <ac:spMk id="33" creationId="{C1F06963-6374-4B48-844F-071A9BAAAE02}"/>
          </ac:spMkLst>
        </pc:spChg>
        <pc:spChg chg="add del">
          <ac:chgData name="Lana, CDC, Prof [lana@sun.ac.za]" userId="3e464429-276f-445e-8d7d-0faad5e88b6f" providerId="ADAL" clId="{010B9240-7128-418E-8374-FFE0F23C1CDB}" dt="2024-09-11T12:04:49.786" v="47" actId="26606"/>
          <ac:spMkLst>
            <pc:docMk/>
            <pc:sldMk cId="613746049" sldId="261"/>
            <ac:spMk id="35" creationId="{6CB927A4-E432-4310-9CD5-E89FF5063179}"/>
          </ac:spMkLst>
        </pc:spChg>
        <pc:spChg chg="add del">
          <ac:chgData name="Lana, CDC, Prof [lana@sun.ac.za]" userId="3e464429-276f-445e-8d7d-0faad5e88b6f" providerId="ADAL" clId="{010B9240-7128-418E-8374-FFE0F23C1CDB}" dt="2024-09-11T12:04:49.786" v="47" actId="26606"/>
          <ac:spMkLst>
            <pc:docMk/>
            <pc:sldMk cId="613746049" sldId="261"/>
            <ac:spMk id="37" creationId="{1453BF6C-B012-48B7-B4E8-6D7AC7C27D02}"/>
          </ac:spMkLst>
        </pc:spChg>
        <pc:spChg chg="add del">
          <ac:chgData name="Lana, CDC, Prof [lana@sun.ac.za]" userId="3e464429-276f-445e-8d7d-0faad5e88b6f" providerId="ADAL" clId="{010B9240-7128-418E-8374-FFE0F23C1CDB}" dt="2024-09-11T12:04:49.786" v="47" actId="26606"/>
          <ac:spMkLst>
            <pc:docMk/>
            <pc:sldMk cId="613746049" sldId="261"/>
            <ac:spMk id="39" creationId="{E3020543-B24B-4EC4-8FFC-8DD88EEA91A8}"/>
          </ac:spMkLst>
        </pc:spChg>
        <pc:spChg chg="add del">
          <ac:chgData name="Lana, CDC, Prof [lana@sun.ac.za]" userId="3e464429-276f-445e-8d7d-0faad5e88b6f" providerId="ADAL" clId="{010B9240-7128-418E-8374-FFE0F23C1CDB}" dt="2024-09-11T12:06:39.311" v="61" actId="26606"/>
          <ac:spMkLst>
            <pc:docMk/>
            <pc:sldMk cId="613746049" sldId="261"/>
            <ac:spMk id="43" creationId="{9A724DBA-D2D9-471E-8ED7-2015DDD950DF}"/>
          </ac:spMkLst>
        </pc:spChg>
        <pc:spChg chg="add del">
          <ac:chgData name="Lana, CDC, Prof [lana@sun.ac.za]" userId="3e464429-276f-445e-8d7d-0faad5e88b6f" providerId="ADAL" clId="{010B9240-7128-418E-8374-FFE0F23C1CDB}" dt="2024-09-11T12:06:39.311" v="61" actId="26606"/>
          <ac:spMkLst>
            <pc:docMk/>
            <pc:sldMk cId="613746049" sldId="261"/>
            <ac:spMk id="44" creationId="{08980754-6F4B-43C9-B9BE-127B6BED6586}"/>
          </ac:spMkLst>
        </pc:spChg>
        <pc:spChg chg="add del">
          <ac:chgData name="Lana, CDC, Prof [lana@sun.ac.za]" userId="3e464429-276f-445e-8d7d-0faad5e88b6f" providerId="ADAL" clId="{010B9240-7128-418E-8374-FFE0F23C1CDB}" dt="2024-09-11T12:06:39.311" v="61" actId="26606"/>
          <ac:spMkLst>
            <pc:docMk/>
            <pc:sldMk cId="613746049" sldId="261"/>
            <ac:spMk id="45" creationId="{2C1BBA94-3F40-40AA-8BB9-E69E25E537C1}"/>
          </ac:spMkLst>
        </pc:spChg>
        <pc:spChg chg="add del">
          <ac:chgData name="Lana, CDC, Prof [lana@sun.ac.za]" userId="3e464429-276f-445e-8d7d-0faad5e88b6f" providerId="ADAL" clId="{010B9240-7128-418E-8374-FFE0F23C1CDB}" dt="2024-09-11T12:06:39.311" v="61" actId="26606"/>
          <ac:spMkLst>
            <pc:docMk/>
            <pc:sldMk cId="613746049" sldId="261"/>
            <ac:spMk id="46" creationId="{169CC832-2974-4E8D-90ED-3E2941BA7336}"/>
          </ac:spMkLst>
        </pc:spChg>
        <pc:spChg chg="add del">
          <ac:chgData name="Lana, CDC, Prof [lana@sun.ac.za]" userId="3e464429-276f-445e-8d7d-0faad5e88b6f" providerId="ADAL" clId="{010B9240-7128-418E-8374-FFE0F23C1CDB}" dt="2024-09-11T12:06:39.311" v="61" actId="26606"/>
          <ac:spMkLst>
            <pc:docMk/>
            <pc:sldMk cId="613746049" sldId="261"/>
            <ac:spMk id="47" creationId="{55222F96-971A-4F90-B841-6BAB416C7AC1}"/>
          </ac:spMkLst>
        </pc:spChg>
        <pc:spChg chg="add">
          <ac:chgData name="Lana, CDC, Prof [lana@sun.ac.za]" userId="3e464429-276f-445e-8d7d-0faad5e88b6f" providerId="ADAL" clId="{010B9240-7128-418E-8374-FFE0F23C1CDB}" dt="2024-09-11T12:06:39.311" v="61" actId="26606"/>
          <ac:spMkLst>
            <pc:docMk/>
            <pc:sldMk cId="613746049" sldId="261"/>
            <ac:spMk id="52" creationId="{B1595A09-E336-4D1B-9B3A-06A2287A54E2}"/>
          </ac:spMkLst>
        </pc:spChg>
        <pc:spChg chg="add">
          <ac:chgData name="Lana, CDC, Prof [lana@sun.ac.za]" userId="3e464429-276f-445e-8d7d-0faad5e88b6f" providerId="ADAL" clId="{010B9240-7128-418E-8374-FFE0F23C1CDB}" dt="2024-09-11T12:06:39.311" v="61" actId="26606"/>
          <ac:spMkLst>
            <pc:docMk/>
            <pc:sldMk cId="613746049" sldId="261"/>
            <ac:spMk id="54" creationId="{3540989C-C7B8-473B-BF87-6F2DA6A90006}"/>
          </ac:spMkLst>
        </pc:spChg>
        <pc:picChg chg="add del mod">
          <ac:chgData name="Lana, CDC, Prof [lana@sun.ac.za]" userId="3e464429-276f-445e-8d7d-0faad5e88b6f" providerId="ADAL" clId="{010B9240-7128-418E-8374-FFE0F23C1CDB}" dt="2024-09-11T12:03:42.937" v="21" actId="478"/>
          <ac:picMkLst>
            <pc:docMk/>
            <pc:sldMk cId="613746049" sldId="261"/>
            <ac:picMk id="8" creationId="{C33C1971-D333-1531-3A29-D205948925E6}"/>
          </ac:picMkLst>
        </pc:picChg>
        <pc:picChg chg="add del mod">
          <ac:chgData name="Lana, CDC, Prof [lana@sun.ac.za]" userId="3e464429-276f-445e-8d7d-0faad5e88b6f" providerId="ADAL" clId="{010B9240-7128-418E-8374-FFE0F23C1CDB}" dt="2024-09-11T12:06:05.229" v="58" actId="478"/>
          <ac:picMkLst>
            <pc:docMk/>
            <pc:sldMk cId="613746049" sldId="261"/>
            <ac:picMk id="10" creationId="{75E4B17A-63D6-5BB5-0F8E-1244F12C4A29}"/>
          </ac:picMkLst>
        </pc:picChg>
        <pc:picChg chg="add mod">
          <ac:chgData name="Lana, CDC, Prof [lana@sun.ac.za]" userId="3e464429-276f-445e-8d7d-0faad5e88b6f" providerId="ADAL" clId="{010B9240-7128-418E-8374-FFE0F23C1CDB}" dt="2024-09-11T12:06:39.311" v="61" actId="26606"/>
          <ac:picMkLst>
            <pc:docMk/>
            <pc:sldMk cId="613746049" sldId="261"/>
            <ac:picMk id="13" creationId="{02C2F605-5ABF-8FDE-1DE9-B6708D94BE1A}"/>
          </ac:picMkLst>
        </pc:picChg>
        <pc:picChg chg="add del mod">
          <ac:chgData name="Lana, CDC, Prof [lana@sun.ac.za]" userId="3e464429-276f-445e-8d7d-0faad5e88b6f" providerId="ADAL" clId="{010B9240-7128-418E-8374-FFE0F23C1CDB}" dt="2024-09-11T12:03:24.898" v="15" actId="478"/>
          <ac:picMkLst>
            <pc:docMk/>
            <pc:sldMk cId="613746049" sldId="261"/>
            <ac:picMk id="10242" creationId="{9B4E4EFC-A064-6623-120C-8A94C26F0227}"/>
          </ac:picMkLst>
        </pc:picChg>
        <pc:picChg chg="add del mod">
          <ac:chgData name="Lana, CDC, Prof [lana@sun.ac.za]" userId="3e464429-276f-445e-8d7d-0faad5e88b6f" providerId="ADAL" clId="{010B9240-7128-418E-8374-FFE0F23C1CDB}" dt="2024-09-11T12:03:52.324" v="25" actId="478"/>
          <ac:picMkLst>
            <pc:docMk/>
            <pc:sldMk cId="613746049" sldId="261"/>
            <ac:picMk id="10244" creationId="{92B27AF3-916B-4FCD-DD56-514B9B2EFC95}"/>
          </ac:picMkLst>
        </pc:picChg>
        <pc:cxnChg chg="add del">
          <ac:chgData name="Lana, CDC, Prof [lana@sun.ac.za]" userId="3e464429-276f-445e-8d7d-0faad5e88b6f" providerId="ADAL" clId="{010B9240-7128-418E-8374-FFE0F23C1CDB}" dt="2024-09-11T12:04:49.786" v="47" actId="26606"/>
          <ac:cxnSpMkLst>
            <pc:docMk/>
            <pc:sldMk cId="613746049" sldId="261"/>
            <ac:cxnSpMk id="41" creationId="{C49DA8F6-BCC1-4447-B54C-57856834B94B}"/>
          </ac:cxnSpMkLst>
        </pc:cxnChg>
      </pc:sldChg>
      <pc:sldChg chg="delSp modSp mod">
        <pc:chgData name="Lana, CDC, Prof [lana@sun.ac.za]" userId="3e464429-276f-445e-8d7d-0faad5e88b6f" providerId="ADAL" clId="{010B9240-7128-418E-8374-FFE0F23C1CDB}" dt="2024-09-12T08:40:05.744" v="398" actId="26606"/>
        <pc:sldMkLst>
          <pc:docMk/>
          <pc:sldMk cId="1000251936" sldId="263"/>
        </pc:sldMkLst>
        <pc:spChg chg="mod">
          <ac:chgData name="Lana, CDC, Prof [lana@sun.ac.za]" userId="3e464429-276f-445e-8d7d-0faad5e88b6f" providerId="ADAL" clId="{010B9240-7128-418E-8374-FFE0F23C1CDB}" dt="2024-09-12T08:40:05.744" v="398" actId="26606"/>
          <ac:spMkLst>
            <pc:docMk/>
            <pc:sldMk cId="1000251936" sldId="263"/>
            <ac:spMk id="3" creationId="{E952E31E-C7A9-D501-6245-4F7980F20A43}"/>
          </ac:spMkLst>
        </pc:spChg>
        <pc:spChg chg="del">
          <ac:chgData name="Lana, CDC, Prof [lana@sun.ac.za]" userId="3e464429-276f-445e-8d7d-0faad5e88b6f" providerId="ADAL" clId="{010B9240-7128-418E-8374-FFE0F23C1CDB}" dt="2024-09-12T08:40:05.744" v="398" actId="26606"/>
          <ac:spMkLst>
            <pc:docMk/>
            <pc:sldMk cId="1000251936" sldId="263"/>
            <ac:spMk id="5127" creationId="{2596F992-698C-48C0-9D89-70DA4CE927EF}"/>
          </ac:spMkLst>
        </pc:spChg>
        <pc:spChg chg="del">
          <ac:chgData name="Lana, CDC, Prof [lana@sun.ac.za]" userId="3e464429-276f-445e-8d7d-0faad5e88b6f" providerId="ADAL" clId="{010B9240-7128-418E-8374-FFE0F23C1CDB}" dt="2024-09-12T08:40:05.744" v="398" actId="26606"/>
          <ac:spMkLst>
            <pc:docMk/>
            <pc:sldMk cId="1000251936" sldId="263"/>
            <ac:spMk id="5129" creationId="{E7BFF8DC-0AE7-4AD2-9B28-2E5F26D62C30}"/>
          </ac:spMkLst>
        </pc:spChg>
        <pc:spChg chg="del">
          <ac:chgData name="Lana, CDC, Prof [lana@sun.ac.za]" userId="3e464429-276f-445e-8d7d-0faad5e88b6f" providerId="ADAL" clId="{010B9240-7128-418E-8374-FFE0F23C1CDB}" dt="2024-09-12T08:40:05.744" v="398" actId="26606"/>
          <ac:spMkLst>
            <pc:docMk/>
            <pc:sldMk cId="1000251936" sldId="263"/>
            <ac:spMk id="5131" creationId="{7E0162AD-C6E5-4BF8-A453-76ADB36877D3}"/>
          </ac:spMkLst>
        </pc:spChg>
        <pc:picChg chg="mod">
          <ac:chgData name="Lana, CDC, Prof [lana@sun.ac.za]" userId="3e464429-276f-445e-8d7d-0faad5e88b6f" providerId="ADAL" clId="{010B9240-7128-418E-8374-FFE0F23C1CDB}" dt="2024-09-12T08:40:05.744" v="398" actId="26606"/>
          <ac:picMkLst>
            <pc:docMk/>
            <pc:sldMk cId="1000251936" sldId="263"/>
            <ac:picMk id="5122" creationId="{D03BB918-EF7D-1E17-72F1-155FBE5AE3DA}"/>
          </ac:picMkLst>
        </pc:picChg>
      </pc:sldChg>
      <pc:sldChg chg="del">
        <pc:chgData name="Lana, CDC, Prof [lana@sun.ac.za]" userId="3e464429-276f-445e-8d7d-0faad5e88b6f" providerId="ADAL" clId="{010B9240-7128-418E-8374-FFE0F23C1CDB}" dt="2024-09-11T12:01:01.489" v="0" actId="47"/>
        <pc:sldMkLst>
          <pc:docMk/>
          <pc:sldMk cId="3744657114" sldId="266"/>
        </pc:sldMkLst>
      </pc:sldChg>
      <pc:sldChg chg="addSp delSp modSp add mod setBg delDesignElem">
        <pc:chgData name="Lana, CDC, Prof [lana@sun.ac.za]" userId="3e464429-276f-445e-8d7d-0faad5e88b6f" providerId="ADAL" clId="{010B9240-7128-418E-8374-FFE0F23C1CDB}" dt="2024-09-11T12:07:23.160" v="67" actId="14100"/>
        <pc:sldMkLst>
          <pc:docMk/>
          <pc:sldMk cId="3180658412" sldId="268"/>
        </pc:sldMkLst>
        <pc:spChg chg="mod ord">
          <ac:chgData name="Lana, CDC, Prof [lana@sun.ac.za]" userId="3e464429-276f-445e-8d7d-0faad5e88b6f" providerId="ADAL" clId="{010B9240-7128-418E-8374-FFE0F23C1CDB}" dt="2024-09-11T12:07:13.194" v="66" actId="26606"/>
          <ac:spMkLst>
            <pc:docMk/>
            <pc:sldMk cId="3180658412" sldId="268"/>
            <ac:spMk id="5" creationId="{AFAD547F-B398-42CD-8576-C6DDE27519D1}"/>
          </ac:spMkLst>
        </pc:spChg>
        <pc:spChg chg="add del">
          <ac:chgData name="Lana, CDC, Prof [lana@sun.ac.za]" userId="3e464429-276f-445e-8d7d-0faad5e88b6f" providerId="ADAL" clId="{010B9240-7128-418E-8374-FFE0F23C1CDB}" dt="2024-09-11T12:07:13.194" v="66" actId="26606"/>
          <ac:spMkLst>
            <pc:docMk/>
            <pc:sldMk cId="3180658412" sldId="268"/>
            <ac:spMk id="15" creationId="{95199994-21AE-49A2-BA0D-12E295989A9A}"/>
          </ac:spMkLst>
        </pc:spChg>
        <pc:spChg chg="add del">
          <ac:chgData name="Lana, CDC, Prof [lana@sun.ac.za]" userId="3e464429-276f-445e-8d7d-0faad5e88b6f" providerId="ADAL" clId="{010B9240-7128-418E-8374-FFE0F23C1CDB}" dt="2024-09-11T12:07:13.194" v="66" actId="26606"/>
          <ac:spMkLst>
            <pc:docMk/>
            <pc:sldMk cId="3180658412" sldId="268"/>
            <ac:spMk id="17" creationId="{A2C34835-4F79-4934-B151-D68E79764C72}"/>
          </ac:spMkLst>
        </pc:spChg>
        <pc:spChg chg="add">
          <ac:chgData name="Lana, CDC, Prof [lana@sun.ac.za]" userId="3e464429-276f-445e-8d7d-0faad5e88b6f" providerId="ADAL" clId="{010B9240-7128-418E-8374-FFE0F23C1CDB}" dt="2024-09-11T12:07:13.194" v="66" actId="26606"/>
          <ac:spMkLst>
            <pc:docMk/>
            <pc:sldMk cId="3180658412" sldId="268"/>
            <ac:spMk id="22" creationId="{7B831B6F-405A-4B47-B9BB-5CA88F285844}"/>
          </ac:spMkLst>
        </pc:spChg>
        <pc:spChg chg="add">
          <ac:chgData name="Lana, CDC, Prof [lana@sun.ac.za]" userId="3e464429-276f-445e-8d7d-0faad5e88b6f" providerId="ADAL" clId="{010B9240-7128-418E-8374-FFE0F23C1CDB}" dt="2024-09-11T12:07:13.194" v="66" actId="26606"/>
          <ac:spMkLst>
            <pc:docMk/>
            <pc:sldMk cId="3180658412" sldId="268"/>
            <ac:spMk id="24" creationId="{953EE71A-6488-4203-A7C4-77102FD0DCCA}"/>
          </ac:spMkLst>
        </pc:spChg>
        <pc:spChg chg="del">
          <ac:chgData name="Lana, CDC, Prof [lana@sun.ac.za]" userId="3e464429-276f-445e-8d7d-0faad5e88b6f" providerId="ADAL" clId="{010B9240-7128-418E-8374-FFE0F23C1CDB}" dt="2024-09-11T12:05:22.666" v="50"/>
          <ac:spMkLst>
            <pc:docMk/>
            <pc:sldMk cId="3180658412" sldId="268"/>
            <ac:spMk id="43" creationId="{9A724DBA-D2D9-471E-8ED7-2015DDD950DF}"/>
          </ac:spMkLst>
        </pc:spChg>
        <pc:spChg chg="del">
          <ac:chgData name="Lana, CDC, Prof [lana@sun.ac.za]" userId="3e464429-276f-445e-8d7d-0faad5e88b6f" providerId="ADAL" clId="{010B9240-7128-418E-8374-FFE0F23C1CDB}" dt="2024-09-11T12:05:22.666" v="50"/>
          <ac:spMkLst>
            <pc:docMk/>
            <pc:sldMk cId="3180658412" sldId="268"/>
            <ac:spMk id="44" creationId="{08980754-6F4B-43C9-B9BE-127B6BED6586}"/>
          </ac:spMkLst>
        </pc:spChg>
        <pc:spChg chg="del">
          <ac:chgData name="Lana, CDC, Prof [lana@sun.ac.za]" userId="3e464429-276f-445e-8d7d-0faad5e88b6f" providerId="ADAL" clId="{010B9240-7128-418E-8374-FFE0F23C1CDB}" dt="2024-09-11T12:05:22.666" v="50"/>
          <ac:spMkLst>
            <pc:docMk/>
            <pc:sldMk cId="3180658412" sldId="268"/>
            <ac:spMk id="45" creationId="{2C1BBA94-3F40-40AA-8BB9-E69E25E537C1}"/>
          </ac:spMkLst>
        </pc:spChg>
        <pc:spChg chg="del">
          <ac:chgData name="Lana, CDC, Prof [lana@sun.ac.za]" userId="3e464429-276f-445e-8d7d-0faad5e88b6f" providerId="ADAL" clId="{010B9240-7128-418E-8374-FFE0F23C1CDB}" dt="2024-09-11T12:05:22.666" v="50"/>
          <ac:spMkLst>
            <pc:docMk/>
            <pc:sldMk cId="3180658412" sldId="268"/>
            <ac:spMk id="46" creationId="{169CC832-2974-4E8D-90ED-3E2941BA7336}"/>
          </ac:spMkLst>
        </pc:spChg>
        <pc:spChg chg="del">
          <ac:chgData name="Lana, CDC, Prof [lana@sun.ac.za]" userId="3e464429-276f-445e-8d7d-0faad5e88b6f" providerId="ADAL" clId="{010B9240-7128-418E-8374-FFE0F23C1CDB}" dt="2024-09-11T12:05:22.666" v="50"/>
          <ac:spMkLst>
            <pc:docMk/>
            <pc:sldMk cId="3180658412" sldId="268"/>
            <ac:spMk id="47" creationId="{55222F96-971A-4F90-B841-6BAB416C7AC1}"/>
          </ac:spMkLst>
        </pc:spChg>
        <pc:picChg chg="add mod">
          <ac:chgData name="Lana, CDC, Prof [lana@sun.ac.za]" userId="3e464429-276f-445e-8d7d-0faad5e88b6f" providerId="ADAL" clId="{010B9240-7128-418E-8374-FFE0F23C1CDB}" dt="2024-09-11T12:07:23.160" v="67" actId="14100"/>
          <ac:picMkLst>
            <pc:docMk/>
            <pc:sldMk cId="3180658412" sldId="268"/>
            <ac:picMk id="2" creationId="{46D67F46-9CEC-95AE-7DFC-0B9774ADE9EE}"/>
          </ac:picMkLst>
        </pc:picChg>
        <pc:picChg chg="del mod">
          <ac:chgData name="Lana, CDC, Prof [lana@sun.ac.za]" userId="3e464429-276f-445e-8d7d-0faad5e88b6f" providerId="ADAL" clId="{010B9240-7128-418E-8374-FFE0F23C1CDB}" dt="2024-09-11T12:06:57.676" v="62" actId="478"/>
          <ac:picMkLst>
            <pc:docMk/>
            <pc:sldMk cId="3180658412" sldId="268"/>
            <ac:picMk id="10" creationId="{75E4B17A-63D6-5BB5-0F8E-1244F12C4A29}"/>
          </ac:picMkLst>
        </pc:picChg>
        <pc:picChg chg="add">
          <ac:chgData name="Lana, CDC, Prof [lana@sun.ac.za]" userId="3e464429-276f-445e-8d7d-0faad5e88b6f" providerId="ADAL" clId="{010B9240-7128-418E-8374-FFE0F23C1CDB}" dt="2024-09-11T12:07:06.615" v="63"/>
          <ac:picMkLst>
            <pc:docMk/>
            <pc:sldMk cId="3180658412" sldId="268"/>
            <ac:picMk id="11266" creationId="{D4D0624C-F616-62FF-A19A-C039828A99DD}"/>
          </ac:picMkLst>
        </pc:picChg>
      </pc:sldChg>
      <pc:sldChg chg="addSp delSp modSp new mod">
        <pc:chgData name="Lana, CDC, Prof [lana@sun.ac.za]" userId="3e464429-276f-445e-8d7d-0faad5e88b6f" providerId="ADAL" clId="{010B9240-7128-418E-8374-FFE0F23C1CDB}" dt="2024-09-11T12:16:39.321" v="101" actId="1076"/>
        <pc:sldMkLst>
          <pc:docMk/>
          <pc:sldMk cId="1028375225" sldId="269"/>
        </pc:sldMkLst>
        <pc:spChg chg="add del">
          <ac:chgData name="Lana, CDC, Prof [lana@sun.ac.za]" userId="3e464429-276f-445e-8d7d-0faad5e88b6f" providerId="ADAL" clId="{010B9240-7128-418E-8374-FFE0F23C1CDB}" dt="2024-09-11T12:14:50.126" v="79" actId="22"/>
          <ac:spMkLst>
            <pc:docMk/>
            <pc:sldMk cId="1028375225" sldId="269"/>
            <ac:spMk id="3" creationId="{49384E39-230A-A1ED-8B35-102455F82080}"/>
          </ac:spMkLst>
        </pc:spChg>
        <pc:spChg chg="add mod">
          <ac:chgData name="Lana, CDC, Prof [lana@sun.ac.za]" userId="3e464429-276f-445e-8d7d-0faad5e88b6f" providerId="ADAL" clId="{010B9240-7128-418E-8374-FFE0F23C1CDB}" dt="2024-09-11T12:16:39.321" v="101" actId="1076"/>
          <ac:spMkLst>
            <pc:docMk/>
            <pc:sldMk cId="1028375225" sldId="269"/>
            <ac:spMk id="5" creationId="{9EF0CA8B-38C8-4247-1534-F644FFE076B8}"/>
          </ac:spMkLst>
        </pc:spChg>
        <pc:spChg chg="add del">
          <ac:chgData name="Lana, CDC, Prof [lana@sun.ac.za]" userId="3e464429-276f-445e-8d7d-0faad5e88b6f" providerId="ADAL" clId="{010B9240-7128-418E-8374-FFE0F23C1CDB}" dt="2024-09-11T12:15:39.977" v="87" actId="22"/>
          <ac:spMkLst>
            <pc:docMk/>
            <pc:sldMk cId="1028375225" sldId="269"/>
            <ac:spMk id="7" creationId="{14D3DD40-C670-11A3-CB59-3C8178E5517E}"/>
          </ac:spMkLst>
        </pc:spChg>
        <pc:picChg chg="add mod">
          <ac:chgData name="Lana, CDC, Prof [lana@sun.ac.za]" userId="3e464429-276f-445e-8d7d-0faad5e88b6f" providerId="ADAL" clId="{010B9240-7128-418E-8374-FFE0F23C1CDB}" dt="2024-09-11T12:09:38.392" v="77" actId="1076"/>
          <ac:picMkLst>
            <pc:docMk/>
            <pc:sldMk cId="1028375225" sldId="269"/>
            <ac:picMk id="12290" creationId="{DAC7A9BC-D9A8-98AD-8623-3CCCA1C98E03}"/>
          </ac:picMkLst>
        </pc:picChg>
      </pc:sldChg>
      <pc:sldChg chg="addSp delSp modSp add mod">
        <pc:chgData name="Lana, CDC, Prof [lana@sun.ac.za]" userId="3e464429-276f-445e-8d7d-0faad5e88b6f" providerId="ADAL" clId="{010B9240-7128-418E-8374-FFE0F23C1CDB}" dt="2024-09-11T12:16:16.008" v="100" actId="20577"/>
        <pc:sldMkLst>
          <pc:docMk/>
          <pc:sldMk cId="2642408577" sldId="270"/>
        </pc:sldMkLst>
        <pc:spChg chg="add">
          <ac:chgData name="Lana, CDC, Prof [lana@sun.ac.za]" userId="3e464429-276f-445e-8d7d-0faad5e88b6f" providerId="ADAL" clId="{010B9240-7128-418E-8374-FFE0F23C1CDB}" dt="2024-09-11T12:15:55.359" v="90"/>
          <ac:spMkLst>
            <pc:docMk/>
            <pc:sldMk cId="2642408577" sldId="270"/>
            <ac:spMk id="2" creationId="{04B48FB4-8179-B065-CA8E-EB403995C187}"/>
          </ac:spMkLst>
        </pc:spChg>
        <pc:spChg chg="add mod">
          <ac:chgData name="Lana, CDC, Prof [lana@sun.ac.za]" userId="3e464429-276f-445e-8d7d-0faad5e88b6f" providerId="ADAL" clId="{010B9240-7128-418E-8374-FFE0F23C1CDB}" dt="2024-09-11T12:16:16.008" v="100" actId="20577"/>
          <ac:spMkLst>
            <pc:docMk/>
            <pc:sldMk cId="2642408577" sldId="270"/>
            <ac:spMk id="4" creationId="{30CE0687-BDD9-31B2-A72E-FFB542B2AFFE}"/>
          </ac:spMkLst>
        </pc:spChg>
        <pc:spChg chg="del">
          <ac:chgData name="Lana, CDC, Prof [lana@sun.ac.za]" userId="3e464429-276f-445e-8d7d-0faad5e88b6f" providerId="ADAL" clId="{010B9240-7128-418E-8374-FFE0F23C1CDB}" dt="2024-09-11T12:15:49.555" v="89" actId="478"/>
          <ac:spMkLst>
            <pc:docMk/>
            <pc:sldMk cId="2642408577" sldId="270"/>
            <ac:spMk id="5" creationId="{9EF0CA8B-38C8-4247-1534-F644FFE076B8}"/>
          </ac:spMkLst>
        </pc:spChg>
      </pc:sldChg>
      <pc:sldChg chg="new del ord">
        <pc:chgData name="Lana, CDC, Prof [lana@sun.ac.za]" userId="3e464429-276f-445e-8d7d-0faad5e88b6f" providerId="ADAL" clId="{010B9240-7128-418E-8374-FFE0F23C1CDB}" dt="2024-09-11T12:34:01.446" v="142" actId="47"/>
        <pc:sldMkLst>
          <pc:docMk/>
          <pc:sldMk cId="1219777859" sldId="271"/>
        </pc:sldMkLst>
      </pc:sldChg>
      <pc:sldChg chg="modSp new mod">
        <pc:chgData name="Lana, CDC, Prof [lana@sun.ac.za]" userId="3e464429-276f-445e-8d7d-0faad5e88b6f" providerId="ADAL" clId="{010B9240-7128-418E-8374-FFE0F23C1CDB}" dt="2024-09-12T08:22:14.605" v="323" actId="20577"/>
        <pc:sldMkLst>
          <pc:docMk/>
          <pc:sldMk cId="1606408977" sldId="272"/>
        </pc:sldMkLst>
        <pc:spChg chg="mod">
          <ac:chgData name="Lana, CDC, Prof [lana@sun.ac.za]" userId="3e464429-276f-445e-8d7d-0faad5e88b6f" providerId="ADAL" clId="{010B9240-7128-418E-8374-FFE0F23C1CDB}" dt="2024-09-11T12:21:21.565" v="135" actId="20577"/>
          <ac:spMkLst>
            <pc:docMk/>
            <pc:sldMk cId="1606408977" sldId="272"/>
            <ac:spMk id="2" creationId="{3D689DAB-9025-AC94-22CC-E9A32A28BBD9}"/>
          </ac:spMkLst>
        </pc:spChg>
        <pc:spChg chg="mod">
          <ac:chgData name="Lana, CDC, Prof [lana@sun.ac.za]" userId="3e464429-276f-445e-8d7d-0faad5e88b6f" providerId="ADAL" clId="{010B9240-7128-418E-8374-FFE0F23C1CDB}" dt="2024-09-12T08:22:14.605" v="323" actId="20577"/>
          <ac:spMkLst>
            <pc:docMk/>
            <pc:sldMk cId="1606408977" sldId="272"/>
            <ac:spMk id="3" creationId="{0F10F7DE-E80D-46C5-59D0-F9669EDA97BE}"/>
          </ac:spMkLst>
        </pc:spChg>
      </pc:sldChg>
      <pc:sldChg chg="addSp modSp new del">
        <pc:chgData name="Lana, CDC, Prof [lana@sun.ac.za]" userId="3e464429-276f-445e-8d7d-0faad5e88b6f" providerId="ADAL" clId="{010B9240-7128-418E-8374-FFE0F23C1CDB}" dt="2024-09-11T12:42:22.688" v="146" actId="47"/>
        <pc:sldMkLst>
          <pc:docMk/>
          <pc:sldMk cId="1990717079" sldId="273"/>
        </pc:sldMkLst>
        <pc:picChg chg="add mod">
          <ac:chgData name="Lana, CDC, Prof [lana@sun.ac.za]" userId="3e464429-276f-445e-8d7d-0faad5e88b6f" providerId="ADAL" clId="{010B9240-7128-418E-8374-FFE0F23C1CDB}" dt="2024-09-11T12:40:57.391" v="145" actId="732"/>
          <ac:picMkLst>
            <pc:docMk/>
            <pc:sldMk cId="1990717079" sldId="273"/>
            <ac:picMk id="14338" creationId="{A5C8B657-ADAC-B2F8-5B9C-A7075F9887B7}"/>
          </ac:picMkLst>
        </pc:picChg>
      </pc:sldChg>
      <pc:sldChg chg="addSp modSp new mod">
        <pc:chgData name="Lana, CDC, Prof [lana@sun.ac.za]" userId="3e464429-276f-445e-8d7d-0faad5e88b6f" providerId="ADAL" clId="{010B9240-7128-418E-8374-FFE0F23C1CDB}" dt="2024-09-12T07:40:32.768" v="162" actId="1076"/>
        <pc:sldMkLst>
          <pc:docMk/>
          <pc:sldMk cId="3172282624" sldId="273"/>
        </pc:sldMkLst>
        <pc:spChg chg="add mod">
          <ac:chgData name="Lana, CDC, Prof [lana@sun.ac.za]" userId="3e464429-276f-445e-8d7d-0faad5e88b6f" providerId="ADAL" clId="{010B9240-7128-418E-8374-FFE0F23C1CDB}" dt="2024-09-12T07:40:32.768" v="162" actId="1076"/>
          <ac:spMkLst>
            <pc:docMk/>
            <pc:sldMk cId="3172282624" sldId="273"/>
            <ac:spMk id="3" creationId="{9C620936-2800-8185-EB68-47365E28B6F0}"/>
          </ac:spMkLst>
        </pc:spChg>
        <pc:spChg chg="add mod">
          <ac:chgData name="Lana, CDC, Prof [lana@sun.ac.za]" userId="3e464429-276f-445e-8d7d-0faad5e88b6f" providerId="ADAL" clId="{010B9240-7128-418E-8374-FFE0F23C1CDB}" dt="2024-09-12T07:37:58.306" v="158" actId="313"/>
          <ac:spMkLst>
            <pc:docMk/>
            <pc:sldMk cId="3172282624" sldId="273"/>
            <ac:spMk id="5" creationId="{BF88C334-4D63-A535-48FA-F3212D0749FE}"/>
          </ac:spMkLst>
        </pc:spChg>
        <pc:picChg chg="add mod">
          <ac:chgData name="Lana, CDC, Prof [lana@sun.ac.za]" userId="3e464429-276f-445e-8d7d-0faad5e88b6f" providerId="ADAL" clId="{010B9240-7128-418E-8374-FFE0F23C1CDB}" dt="2024-09-12T07:37:52.236" v="157" actId="1076"/>
          <ac:picMkLst>
            <pc:docMk/>
            <pc:sldMk cId="3172282624" sldId="273"/>
            <ac:picMk id="1026" creationId="{006AF70E-EC93-A937-5CB7-9E951FCF2B0D}"/>
          </ac:picMkLst>
        </pc:picChg>
      </pc:sldChg>
      <pc:sldChg chg="addSp delSp modSp new mod setBg">
        <pc:chgData name="Lana, CDC, Prof [lana@sun.ac.za]" userId="3e464429-276f-445e-8d7d-0faad5e88b6f" providerId="ADAL" clId="{010B9240-7128-418E-8374-FFE0F23C1CDB}" dt="2024-09-12T07:41:31.311" v="192" actId="26606"/>
        <pc:sldMkLst>
          <pc:docMk/>
          <pc:sldMk cId="3981812087" sldId="274"/>
        </pc:sldMkLst>
        <pc:spChg chg="mod">
          <ac:chgData name="Lana, CDC, Prof [lana@sun.ac.za]" userId="3e464429-276f-445e-8d7d-0faad5e88b6f" providerId="ADAL" clId="{010B9240-7128-418E-8374-FFE0F23C1CDB}" dt="2024-09-12T07:41:31.311" v="192" actId="26606"/>
          <ac:spMkLst>
            <pc:docMk/>
            <pc:sldMk cId="3981812087" sldId="274"/>
            <ac:spMk id="2" creationId="{2AD7A6B2-6E85-52A9-1336-B726C3CE0324}"/>
          </ac:spMkLst>
        </pc:spChg>
        <pc:spChg chg="add mod">
          <ac:chgData name="Lana, CDC, Prof [lana@sun.ac.za]" userId="3e464429-276f-445e-8d7d-0faad5e88b6f" providerId="ADAL" clId="{010B9240-7128-418E-8374-FFE0F23C1CDB}" dt="2024-09-12T07:41:31.311" v="192" actId="26606"/>
          <ac:spMkLst>
            <pc:docMk/>
            <pc:sldMk cId="3981812087" sldId="274"/>
            <ac:spMk id="4" creationId="{4CE2206D-6972-9C3C-6260-6F44A7CC3733}"/>
          </ac:spMkLst>
        </pc:spChg>
        <pc:spChg chg="add del">
          <ac:chgData name="Lana, CDC, Prof [lana@sun.ac.za]" userId="3e464429-276f-445e-8d7d-0faad5e88b6f" providerId="ADAL" clId="{010B9240-7128-418E-8374-FFE0F23C1CDB}" dt="2024-09-12T07:41:31.311" v="191" actId="26606"/>
          <ac:spMkLst>
            <pc:docMk/>
            <pc:sldMk cId="3981812087" sldId="274"/>
            <ac:spMk id="10" creationId="{45D37F4E-DDB4-456B-97E0-9937730A039F}"/>
          </ac:spMkLst>
        </pc:spChg>
        <pc:spChg chg="add del">
          <ac:chgData name="Lana, CDC, Prof [lana@sun.ac.za]" userId="3e464429-276f-445e-8d7d-0faad5e88b6f" providerId="ADAL" clId="{010B9240-7128-418E-8374-FFE0F23C1CDB}" dt="2024-09-12T07:41:31.311" v="191" actId="26606"/>
          <ac:spMkLst>
            <pc:docMk/>
            <pc:sldMk cId="3981812087" sldId="274"/>
            <ac:spMk id="12" creationId="{B2DD41CD-8F47-4F56-AD12-4E2FF7696987}"/>
          </ac:spMkLst>
        </pc:spChg>
        <pc:spChg chg="add">
          <ac:chgData name="Lana, CDC, Prof [lana@sun.ac.za]" userId="3e464429-276f-445e-8d7d-0faad5e88b6f" providerId="ADAL" clId="{010B9240-7128-418E-8374-FFE0F23C1CDB}" dt="2024-09-12T07:41:31.311" v="192" actId="26606"/>
          <ac:spMkLst>
            <pc:docMk/>
            <pc:sldMk cId="3981812087" sldId="274"/>
            <ac:spMk id="14" creationId="{F13C74B1-5B17-4795-BED0-7140497B445A}"/>
          </ac:spMkLst>
        </pc:spChg>
        <pc:spChg chg="add">
          <ac:chgData name="Lana, CDC, Prof [lana@sun.ac.za]" userId="3e464429-276f-445e-8d7d-0faad5e88b6f" providerId="ADAL" clId="{010B9240-7128-418E-8374-FFE0F23C1CDB}" dt="2024-09-12T07:41:31.311" v="192" actId="26606"/>
          <ac:spMkLst>
            <pc:docMk/>
            <pc:sldMk cId="3981812087" sldId="274"/>
            <ac:spMk id="15" creationId="{D4974D33-8DC5-464E-8C6D-BE58F0669C17}"/>
          </ac:spMkLst>
        </pc:spChg>
        <pc:picChg chg="add mod">
          <ac:chgData name="Lana, CDC, Prof [lana@sun.ac.za]" userId="3e464429-276f-445e-8d7d-0faad5e88b6f" providerId="ADAL" clId="{010B9240-7128-418E-8374-FFE0F23C1CDB}" dt="2024-09-12T07:41:31.311" v="192" actId="26606"/>
          <ac:picMkLst>
            <pc:docMk/>
            <pc:sldMk cId="3981812087" sldId="274"/>
            <ac:picMk id="5" creationId="{4391EAE2-EB0E-EC1D-1E26-A741BB658BBE}"/>
          </ac:picMkLst>
        </pc:picChg>
      </pc:sldChg>
      <pc:sldChg chg="addSp modSp new mod setBg">
        <pc:chgData name="Lana, CDC, Prof [lana@sun.ac.za]" userId="3e464429-276f-445e-8d7d-0faad5e88b6f" providerId="ADAL" clId="{010B9240-7128-418E-8374-FFE0F23C1CDB}" dt="2024-09-12T07:42:56.368" v="202" actId="1076"/>
        <pc:sldMkLst>
          <pc:docMk/>
          <pc:sldMk cId="4092196146" sldId="275"/>
        </pc:sldMkLst>
        <pc:spChg chg="add mod">
          <ac:chgData name="Lana, CDC, Prof [lana@sun.ac.za]" userId="3e464429-276f-445e-8d7d-0faad5e88b6f" providerId="ADAL" clId="{010B9240-7128-418E-8374-FFE0F23C1CDB}" dt="2024-09-12T07:42:56.368" v="202" actId="1076"/>
          <ac:spMkLst>
            <pc:docMk/>
            <pc:sldMk cId="4092196146" sldId="275"/>
            <ac:spMk id="4" creationId="{C370434D-706B-46A6-2AC9-CF788C0AA512}"/>
          </ac:spMkLst>
        </pc:spChg>
        <pc:spChg chg="add">
          <ac:chgData name="Lana, CDC, Prof [lana@sun.ac.za]" userId="3e464429-276f-445e-8d7d-0faad5e88b6f" providerId="ADAL" clId="{010B9240-7128-418E-8374-FFE0F23C1CDB}" dt="2024-09-12T07:42:15.637" v="196" actId="26606"/>
          <ac:spMkLst>
            <pc:docMk/>
            <pc:sldMk cId="4092196146" sldId="275"/>
            <ac:spMk id="9" creationId="{04812C46-200A-4DEB-A05E-3ED6C68C2387}"/>
          </ac:spMkLst>
        </pc:spChg>
        <pc:spChg chg="add">
          <ac:chgData name="Lana, CDC, Prof [lana@sun.ac.za]" userId="3e464429-276f-445e-8d7d-0faad5e88b6f" providerId="ADAL" clId="{010B9240-7128-418E-8374-FFE0F23C1CDB}" dt="2024-09-12T07:42:15.637" v="196" actId="26606"/>
          <ac:spMkLst>
            <pc:docMk/>
            <pc:sldMk cId="4092196146" sldId="275"/>
            <ac:spMk id="11" creationId="{D1EA859B-E555-4109-94F3-6700E046E008}"/>
          </ac:spMkLst>
        </pc:spChg>
        <pc:picChg chg="add mod">
          <ac:chgData name="Lana, CDC, Prof [lana@sun.ac.za]" userId="3e464429-276f-445e-8d7d-0faad5e88b6f" providerId="ADAL" clId="{010B9240-7128-418E-8374-FFE0F23C1CDB}" dt="2024-09-12T07:42:15.637" v="196" actId="26606"/>
          <ac:picMkLst>
            <pc:docMk/>
            <pc:sldMk cId="4092196146" sldId="275"/>
            <ac:picMk id="2" creationId="{E226AA98-3F16-0A0F-0220-8DFE3F54C07E}"/>
          </ac:picMkLst>
        </pc:picChg>
      </pc:sldChg>
      <pc:sldChg chg="addSp delSp modSp new mod setBg">
        <pc:chgData name="Lana, CDC, Prof [lana@sun.ac.za]" userId="3e464429-276f-445e-8d7d-0faad5e88b6f" providerId="ADAL" clId="{010B9240-7128-418E-8374-FFE0F23C1CDB}" dt="2024-09-12T07:50:47.757" v="239" actId="14100"/>
        <pc:sldMkLst>
          <pc:docMk/>
          <pc:sldMk cId="2288600109" sldId="276"/>
        </pc:sldMkLst>
        <pc:spChg chg="add mod ord">
          <ac:chgData name="Lana, CDC, Prof [lana@sun.ac.za]" userId="3e464429-276f-445e-8d7d-0faad5e88b6f" providerId="ADAL" clId="{010B9240-7128-418E-8374-FFE0F23C1CDB}" dt="2024-09-12T07:50:40.106" v="237" actId="26606"/>
          <ac:spMkLst>
            <pc:docMk/>
            <pc:sldMk cId="2288600109" sldId="276"/>
            <ac:spMk id="3" creationId="{42A43AE7-74CF-0CE3-9061-3EF65FEE7583}"/>
          </ac:spMkLst>
        </pc:spChg>
        <pc:spChg chg="add del">
          <ac:chgData name="Lana, CDC, Prof [lana@sun.ac.za]" userId="3e464429-276f-445e-8d7d-0faad5e88b6f" providerId="ADAL" clId="{010B9240-7128-418E-8374-FFE0F23C1CDB}" dt="2024-09-12T07:50:40.106" v="237" actId="26606"/>
          <ac:spMkLst>
            <pc:docMk/>
            <pc:sldMk cId="2288600109" sldId="276"/>
            <ac:spMk id="5129" creationId="{F101B3CC-B49F-4CE0-B198-228D1D4285B1}"/>
          </ac:spMkLst>
        </pc:spChg>
        <pc:spChg chg="add">
          <ac:chgData name="Lana, CDC, Prof [lana@sun.ac.za]" userId="3e464429-276f-445e-8d7d-0faad5e88b6f" providerId="ADAL" clId="{010B9240-7128-418E-8374-FFE0F23C1CDB}" dt="2024-09-12T07:50:40.106" v="237" actId="26606"/>
          <ac:spMkLst>
            <pc:docMk/>
            <pc:sldMk cId="2288600109" sldId="276"/>
            <ac:spMk id="5134" creationId="{F83B1BEA-1159-4AE5-AD9B-9440E5189009}"/>
          </ac:spMkLst>
        </pc:spChg>
        <pc:spChg chg="add">
          <ac:chgData name="Lana, CDC, Prof [lana@sun.ac.za]" userId="3e464429-276f-445e-8d7d-0faad5e88b6f" providerId="ADAL" clId="{010B9240-7128-418E-8374-FFE0F23C1CDB}" dt="2024-09-12T07:50:40.106" v="237" actId="26606"/>
          <ac:spMkLst>
            <pc:docMk/>
            <pc:sldMk cId="2288600109" sldId="276"/>
            <ac:spMk id="5136" creationId="{5D50C310-510F-45B8-81D2-BE905D5C6D58}"/>
          </ac:spMkLst>
        </pc:spChg>
        <pc:picChg chg="add mod">
          <ac:chgData name="Lana, CDC, Prof [lana@sun.ac.za]" userId="3e464429-276f-445e-8d7d-0faad5e88b6f" providerId="ADAL" clId="{010B9240-7128-418E-8374-FFE0F23C1CDB}" dt="2024-09-12T07:50:45.715" v="238" actId="14100"/>
          <ac:picMkLst>
            <pc:docMk/>
            <pc:sldMk cId="2288600109" sldId="276"/>
            <ac:picMk id="5122" creationId="{3B8FA854-4AB6-7B0E-5FA4-9654D33F1DBD}"/>
          </ac:picMkLst>
        </pc:picChg>
        <pc:picChg chg="add del mod">
          <ac:chgData name="Lana, CDC, Prof [lana@sun.ac.za]" userId="3e464429-276f-445e-8d7d-0faad5e88b6f" providerId="ADAL" clId="{010B9240-7128-418E-8374-FFE0F23C1CDB}" dt="2024-09-12T07:45:28.349" v="213" actId="478"/>
          <ac:picMkLst>
            <pc:docMk/>
            <pc:sldMk cId="2288600109" sldId="276"/>
            <ac:picMk id="5124" creationId="{13FD6929-5B71-A1F5-5547-D22D4F4B8B3D}"/>
          </ac:picMkLst>
        </pc:picChg>
        <pc:picChg chg="add mod">
          <ac:chgData name="Lana, CDC, Prof [lana@sun.ac.za]" userId="3e464429-276f-445e-8d7d-0faad5e88b6f" providerId="ADAL" clId="{010B9240-7128-418E-8374-FFE0F23C1CDB}" dt="2024-09-12T07:50:47.757" v="239" actId="14100"/>
          <ac:picMkLst>
            <pc:docMk/>
            <pc:sldMk cId="2288600109" sldId="276"/>
            <ac:picMk id="5126" creationId="{A2950413-7EE0-454F-C287-D436EA482F0D}"/>
          </ac:picMkLst>
        </pc:picChg>
      </pc:sldChg>
      <pc:sldChg chg="addSp delSp modSp new mod ord setBg">
        <pc:chgData name="Lana, CDC, Prof [lana@sun.ac.za]" userId="3e464429-276f-445e-8d7d-0faad5e88b6f" providerId="ADAL" clId="{010B9240-7128-418E-8374-FFE0F23C1CDB}" dt="2024-09-12T08:13:57.301" v="284" actId="14100"/>
        <pc:sldMkLst>
          <pc:docMk/>
          <pc:sldMk cId="2899313633" sldId="277"/>
        </pc:sldMkLst>
        <pc:spChg chg="add">
          <ac:chgData name="Lana, CDC, Prof [lana@sun.ac.za]" userId="3e464429-276f-445e-8d7d-0faad5e88b6f" providerId="ADAL" clId="{010B9240-7128-418E-8374-FFE0F23C1CDB}" dt="2024-09-12T08:11:53.192" v="268" actId="26606"/>
          <ac:spMkLst>
            <pc:docMk/>
            <pc:sldMk cId="2899313633" sldId="277"/>
            <ac:spMk id="2057" creationId="{5F879AC3-D4CE-493C-ADC7-06205677F4F8}"/>
          </ac:spMkLst>
        </pc:spChg>
        <pc:spChg chg="add">
          <ac:chgData name="Lana, CDC, Prof [lana@sun.ac.za]" userId="3e464429-276f-445e-8d7d-0faad5e88b6f" providerId="ADAL" clId="{010B9240-7128-418E-8374-FFE0F23C1CDB}" dt="2024-09-12T08:11:53.192" v="268" actId="26606"/>
          <ac:spMkLst>
            <pc:docMk/>
            <pc:sldMk cId="2899313633" sldId="277"/>
            <ac:spMk id="2059" creationId="{736F0DFD-0954-464F-BF12-DD2E6F6E0380}"/>
          </ac:spMkLst>
        </pc:spChg>
        <pc:picChg chg="add del mod">
          <ac:chgData name="Lana, CDC, Prof [lana@sun.ac.za]" userId="3e464429-276f-445e-8d7d-0faad5e88b6f" providerId="ADAL" clId="{010B9240-7128-418E-8374-FFE0F23C1CDB}" dt="2024-09-12T08:11:44.272" v="264" actId="478"/>
          <ac:picMkLst>
            <pc:docMk/>
            <pc:sldMk cId="2899313633" sldId="277"/>
            <ac:picMk id="2050" creationId="{F37385DA-2589-004D-99CA-C40FA02A199F}"/>
          </ac:picMkLst>
        </pc:picChg>
        <pc:picChg chg="add del mod">
          <ac:chgData name="Lana, CDC, Prof [lana@sun.ac.za]" userId="3e464429-276f-445e-8d7d-0faad5e88b6f" providerId="ADAL" clId="{010B9240-7128-418E-8374-FFE0F23C1CDB}" dt="2024-09-12T08:13:15.450" v="275" actId="478"/>
          <ac:picMkLst>
            <pc:docMk/>
            <pc:sldMk cId="2899313633" sldId="277"/>
            <ac:picMk id="2052" creationId="{36207759-214A-E452-9FE2-1C89E93C7580}"/>
          </ac:picMkLst>
        </pc:picChg>
        <pc:picChg chg="add mod">
          <ac:chgData name="Lana, CDC, Prof [lana@sun.ac.za]" userId="3e464429-276f-445e-8d7d-0faad5e88b6f" providerId="ADAL" clId="{010B9240-7128-418E-8374-FFE0F23C1CDB}" dt="2024-09-12T08:13:47.847" v="279" actId="1076"/>
          <ac:picMkLst>
            <pc:docMk/>
            <pc:sldMk cId="2899313633" sldId="277"/>
            <ac:picMk id="2054" creationId="{DB2F3F07-CF83-0DFD-B6FA-CBB5A1D02026}"/>
          </ac:picMkLst>
        </pc:picChg>
        <pc:picChg chg="add mod">
          <ac:chgData name="Lana, CDC, Prof [lana@sun.ac.za]" userId="3e464429-276f-445e-8d7d-0faad5e88b6f" providerId="ADAL" clId="{010B9240-7128-418E-8374-FFE0F23C1CDB}" dt="2024-09-12T08:13:57.301" v="284" actId="14100"/>
          <ac:picMkLst>
            <pc:docMk/>
            <pc:sldMk cId="2899313633" sldId="277"/>
            <ac:picMk id="2056" creationId="{542C1C50-5F49-25E6-9CCE-11A8137811BC}"/>
          </ac:picMkLst>
        </pc:picChg>
      </pc:sldChg>
      <pc:sldChg chg="addSp delSp modSp new mod ord setBg">
        <pc:chgData name="Lana, CDC, Prof [lana@sun.ac.za]" userId="3e464429-276f-445e-8d7d-0faad5e88b6f" providerId="ADAL" clId="{010B9240-7128-418E-8374-FFE0F23C1CDB}" dt="2024-09-12T08:07:34.298" v="250" actId="26606"/>
        <pc:sldMkLst>
          <pc:docMk/>
          <pc:sldMk cId="2713648162" sldId="278"/>
        </pc:sldMkLst>
        <pc:spChg chg="add mod ord">
          <ac:chgData name="Lana, CDC, Prof [lana@sun.ac.za]" userId="3e464429-276f-445e-8d7d-0faad5e88b6f" providerId="ADAL" clId="{010B9240-7128-418E-8374-FFE0F23C1CDB}" dt="2024-09-12T08:07:34.298" v="250" actId="26606"/>
          <ac:spMkLst>
            <pc:docMk/>
            <pc:sldMk cId="2713648162" sldId="278"/>
            <ac:spMk id="4" creationId="{418265CC-4944-0ADF-56E7-9CBCC2FEAE4B}"/>
          </ac:spMkLst>
        </pc:spChg>
        <pc:spChg chg="add del">
          <ac:chgData name="Lana, CDC, Prof [lana@sun.ac.za]" userId="3e464429-276f-445e-8d7d-0faad5e88b6f" providerId="ADAL" clId="{010B9240-7128-418E-8374-FFE0F23C1CDB}" dt="2024-09-12T08:07:34.298" v="250" actId="26606"/>
          <ac:spMkLst>
            <pc:docMk/>
            <pc:sldMk cId="2713648162" sldId="278"/>
            <ac:spMk id="9" creationId="{F13C74B1-5B17-4795-BED0-7140497B445A}"/>
          </ac:spMkLst>
        </pc:spChg>
        <pc:spChg chg="add del">
          <ac:chgData name="Lana, CDC, Prof [lana@sun.ac.za]" userId="3e464429-276f-445e-8d7d-0faad5e88b6f" providerId="ADAL" clId="{010B9240-7128-418E-8374-FFE0F23C1CDB}" dt="2024-09-12T08:07:34.298" v="250" actId="26606"/>
          <ac:spMkLst>
            <pc:docMk/>
            <pc:sldMk cId="2713648162" sldId="278"/>
            <ac:spMk id="11" creationId="{D4974D33-8DC5-464E-8C6D-BE58F0669C17}"/>
          </ac:spMkLst>
        </pc:spChg>
        <pc:spChg chg="add del">
          <ac:chgData name="Lana, CDC, Prof [lana@sun.ac.za]" userId="3e464429-276f-445e-8d7d-0faad5e88b6f" providerId="ADAL" clId="{010B9240-7128-418E-8374-FFE0F23C1CDB}" dt="2024-09-12T08:07:34.295" v="249" actId="26606"/>
          <ac:spMkLst>
            <pc:docMk/>
            <pc:sldMk cId="2713648162" sldId="278"/>
            <ac:spMk id="7175" creationId="{F13C74B1-5B17-4795-BED0-7140497B445A}"/>
          </ac:spMkLst>
        </pc:spChg>
        <pc:spChg chg="add del">
          <ac:chgData name="Lana, CDC, Prof [lana@sun.ac.za]" userId="3e464429-276f-445e-8d7d-0faad5e88b6f" providerId="ADAL" clId="{010B9240-7128-418E-8374-FFE0F23C1CDB}" dt="2024-09-12T08:07:34.295" v="249" actId="26606"/>
          <ac:spMkLst>
            <pc:docMk/>
            <pc:sldMk cId="2713648162" sldId="278"/>
            <ac:spMk id="7177" creationId="{D4974D33-8DC5-464E-8C6D-BE58F0669C17}"/>
          </ac:spMkLst>
        </pc:spChg>
        <pc:spChg chg="add">
          <ac:chgData name="Lana, CDC, Prof [lana@sun.ac.za]" userId="3e464429-276f-445e-8d7d-0faad5e88b6f" providerId="ADAL" clId="{010B9240-7128-418E-8374-FFE0F23C1CDB}" dt="2024-09-12T08:07:34.298" v="250" actId="26606"/>
          <ac:spMkLst>
            <pc:docMk/>
            <pc:sldMk cId="2713648162" sldId="278"/>
            <ac:spMk id="7179" creationId="{79BB35BC-D5C2-4C8B-A22A-A71E6191913B}"/>
          </ac:spMkLst>
        </pc:spChg>
        <pc:picChg chg="add del mod ord">
          <ac:chgData name="Lana, CDC, Prof [lana@sun.ac.za]" userId="3e464429-276f-445e-8d7d-0faad5e88b6f" providerId="ADAL" clId="{010B9240-7128-418E-8374-FFE0F23C1CDB}" dt="2024-09-12T08:07:06.421" v="246" actId="478"/>
          <ac:picMkLst>
            <pc:docMk/>
            <pc:sldMk cId="2713648162" sldId="278"/>
            <ac:picMk id="2" creationId="{ACE6CD45-DE49-3229-C4DF-17B8C7308362}"/>
          </ac:picMkLst>
        </pc:picChg>
        <pc:picChg chg="add mod">
          <ac:chgData name="Lana, CDC, Prof [lana@sun.ac.za]" userId="3e464429-276f-445e-8d7d-0faad5e88b6f" providerId="ADAL" clId="{010B9240-7128-418E-8374-FFE0F23C1CDB}" dt="2024-09-12T08:07:34.298" v="250" actId="26606"/>
          <ac:picMkLst>
            <pc:docMk/>
            <pc:sldMk cId="2713648162" sldId="278"/>
            <ac:picMk id="7170" creationId="{987517EC-9EAA-02FA-AD4A-88907F461999}"/>
          </ac:picMkLst>
        </pc:picChg>
      </pc:sldChg>
      <pc:sldChg chg="addSp modSp new del mod">
        <pc:chgData name="Lana, CDC, Prof [lana@sun.ac.za]" userId="3e464429-276f-445e-8d7d-0faad5e88b6f" providerId="ADAL" clId="{010B9240-7128-418E-8374-FFE0F23C1CDB}" dt="2024-09-12T08:07:50.601" v="251" actId="47"/>
        <pc:sldMkLst>
          <pc:docMk/>
          <pc:sldMk cId="816766474" sldId="279"/>
        </pc:sldMkLst>
        <pc:spChg chg="add">
          <ac:chgData name="Lana, CDC, Prof [lana@sun.ac.za]" userId="3e464429-276f-445e-8d7d-0faad5e88b6f" providerId="ADAL" clId="{010B9240-7128-418E-8374-FFE0F23C1CDB}" dt="2024-09-12T08:05:40.307" v="243"/>
          <ac:spMkLst>
            <pc:docMk/>
            <pc:sldMk cId="816766474" sldId="279"/>
            <ac:spMk id="2" creationId="{0D993915-A1CB-15B8-FFD0-BEA90F2D3C46}"/>
          </ac:spMkLst>
        </pc:spChg>
        <pc:picChg chg="add mod">
          <ac:chgData name="Lana, CDC, Prof [lana@sun.ac.za]" userId="3e464429-276f-445e-8d7d-0faad5e88b6f" providerId="ADAL" clId="{010B9240-7128-418E-8374-FFE0F23C1CDB}" dt="2024-09-12T08:05:47.568" v="245" actId="1076"/>
          <ac:picMkLst>
            <pc:docMk/>
            <pc:sldMk cId="816766474" sldId="279"/>
            <ac:picMk id="3" creationId="{884097E8-4B48-BEAC-F094-BC73AFF14C1E}"/>
          </ac:picMkLst>
        </pc:picChg>
      </pc:sldChg>
      <pc:sldChg chg="addSp delSp modSp new mod setBg">
        <pc:chgData name="Lana, CDC, Prof [lana@sun.ac.za]" userId="3e464429-276f-445e-8d7d-0faad5e88b6f" providerId="ADAL" clId="{010B9240-7128-418E-8374-FFE0F23C1CDB}" dt="2024-09-12T08:10:33.312" v="263" actId="1076"/>
        <pc:sldMkLst>
          <pc:docMk/>
          <pc:sldMk cId="888846176" sldId="279"/>
        </pc:sldMkLst>
        <pc:spChg chg="add del">
          <ac:chgData name="Lana, CDC, Prof [lana@sun.ac.za]" userId="3e464429-276f-445e-8d7d-0faad5e88b6f" providerId="ADAL" clId="{010B9240-7128-418E-8374-FFE0F23C1CDB}" dt="2024-09-12T08:10:25.146" v="260" actId="26606"/>
          <ac:spMkLst>
            <pc:docMk/>
            <pc:sldMk cId="888846176" sldId="279"/>
            <ac:spMk id="7" creationId="{42A4FC2C-047E-45A5-965D-8E1E3BF09BC6}"/>
          </ac:spMkLst>
        </pc:spChg>
        <pc:picChg chg="add mod">
          <ac:chgData name="Lana, CDC, Prof [lana@sun.ac.za]" userId="3e464429-276f-445e-8d7d-0faad5e88b6f" providerId="ADAL" clId="{010B9240-7128-418E-8374-FFE0F23C1CDB}" dt="2024-09-12T08:10:33.312" v="263" actId="1076"/>
          <ac:picMkLst>
            <pc:docMk/>
            <pc:sldMk cId="888846176" sldId="279"/>
            <ac:picMk id="2" creationId="{1173FC0D-BA30-9FE7-6724-A0A01792DFEE}"/>
          </ac:picMkLst>
        </pc:picChg>
        <pc:picChg chg="add">
          <ac:chgData name="Lana, CDC, Prof [lana@sun.ac.za]" userId="3e464429-276f-445e-8d7d-0faad5e88b6f" providerId="ADAL" clId="{010B9240-7128-418E-8374-FFE0F23C1CDB}" dt="2024-09-12T08:10:12.587" v="257"/>
          <ac:picMkLst>
            <pc:docMk/>
            <pc:sldMk cId="888846176" sldId="279"/>
            <ac:picMk id="8194" creationId="{4336C96B-F188-0CBF-ACD2-E47AC08386DF}"/>
          </ac:picMkLst>
        </pc:picChg>
      </pc:sldChg>
      <pc:sldChg chg="addSp delSp modSp new mod">
        <pc:chgData name="Lana, CDC, Prof [lana@sun.ac.za]" userId="3e464429-276f-445e-8d7d-0faad5e88b6f" providerId="ADAL" clId="{010B9240-7128-418E-8374-FFE0F23C1CDB}" dt="2024-09-12T08:19:54.994" v="312" actId="14100"/>
        <pc:sldMkLst>
          <pc:docMk/>
          <pc:sldMk cId="3141821524" sldId="280"/>
        </pc:sldMkLst>
        <pc:spChg chg="add del">
          <ac:chgData name="Lana, CDC, Prof [lana@sun.ac.za]" userId="3e464429-276f-445e-8d7d-0faad5e88b6f" providerId="ADAL" clId="{010B9240-7128-418E-8374-FFE0F23C1CDB}" dt="2024-09-12T08:15:39.277" v="290" actId="22"/>
          <ac:spMkLst>
            <pc:docMk/>
            <pc:sldMk cId="3141821524" sldId="280"/>
            <ac:spMk id="4" creationId="{9CD780E7-BA94-11EE-4F3C-5B662B4156C7}"/>
          </ac:spMkLst>
        </pc:spChg>
        <pc:spChg chg="add mod">
          <ac:chgData name="Lana, CDC, Prof [lana@sun.ac.za]" userId="3e464429-276f-445e-8d7d-0faad5e88b6f" providerId="ADAL" clId="{010B9240-7128-418E-8374-FFE0F23C1CDB}" dt="2024-09-12T08:19:39.298" v="308" actId="1076"/>
          <ac:spMkLst>
            <pc:docMk/>
            <pc:sldMk cId="3141821524" sldId="280"/>
            <ac:spMk id="6" creationId="{4265075D-190E-CB3C-16EF-586D5026034D}"/>
          </ac:spMkLst>
        </pc:spChg>
        <pc:spChg chg="add">
          <ac:chgData name="Lana, CDC, Prof [lana@sun.ac.za]" userId="3e464429-276f-445e-8d7d-0faad5e88b6f" providerId="ADAL" clId="{010B9240-7128-418E-8374-FFE0F23C1CDB}" dt="2024-09-12T08:19:01.106" v="300"/>
          <ac:spMkLst>
            <pc:docMk/>
            <pc:sldMk cId="3141821524" sldId="280"/>
            <ac:spMk id="8" creationId="{394D9E48-6302-436F-DDEC-3D73BD622CC8}"/>
          </ac:spMkLst>
        </pc:spChg>
        <pc:picChg chg="add mod">
          <ac:chgData name="Lana, CDC, Prof [lana@sun.ac.za]" userId="3e464429-276f-445e-8d7d-0faad5e88b6f" providerId="ADAL" clId="{010B9240-7128-418E-8374-FFE0F23C1CDB}" dt="2024-09-12T08:19:36.464" v="307" actId="1076"/>
          <ac:picMkLst>
            <pc:docMk/>
            <pc:sldMk cId="3141821524" sldId="280"/>
            <ac:picMk id="2" creationId="{8D0E4C2F-9B8A-2A94-D161-FBC0F7DD587D}"/>
          </ac:picMkLst>
        </pc:picChg>
        <pc:picChg chg="add del mod">
          <ac:chgData name="Lana, CDC, Prof [lana@sun.ac.za]" userId="3e464429-276f-445e-8d7d-0faad5e88b6f" providerId="ADAL" clId="{010B9240-7128-418E-8374-FFE0F23C1CDB}" dt="2024-09-12T08:18:55.308" v="299" actId="478"/>
          <ac:picMkLst>
            <pc:docMk/>
            <pc:sldMk cId="3141821524" sldId="280"/>
            <ac:picMk id="7" creationId="{2471DBA4-59F5-6EF9-4869-FA2FA2E1171B}"/>
          </ac:picMkLst>
        </pc:picChg>
        <pc:picChg chg="add mod modCrop">
          <ac:chgData name="Lana, CDC, Prof [lana@sun.ac.za]" userId="3e464429-276f-445e-8d7d-0faad5e88b6f" providerId="ADAL" clId="{010B9240-7128-418E-8374-FFE0F23C1CDB}" dt="2024-09-12T08:19:54.994" v="312" actId="14100"/>
          <ac:picMkLst>
            <pc:docMk/>
            <pc:sldMk cId="3141821524" sldId="280"/>
            <ac:picMk id="9" creationId="{335E8FFC-3B7B-6E02-3D71-D949AB812B84}"/>
          </ac:picMkLst>
        </pc:picChg>
      </pc:sldChg>
      <pc:sldChg chg="addSp modSp new mod setBg">
        <pc:chgData name="Lana, CDC, Prof [lana@sun.ac.za]" userId="3e464429-276f-445e-8d7d-0faad5e88b6f" providerId="ADAL" clId="{010B9240-7128-418E-8374-FFE0F23C1CDB}" dt="2024-09-12T08:17:50.585" v="296" actId="26606"/>
        <pc:sldMkLst>
          <pc:docMk/>
          <pc:sldMk cId="1024764373" sldId="281"/>
        </pc:sldMkLst>
        <pc:spChg chg="add">
          <ac:chgData name="Lana, CDC, Prof [lana@sun.ac.za]" userId="3e464429-276f-445e-8d7d-0faad5e88b6f" providerId="ADAL" clId="{010B9240-7128-418E-8374-FFE0F23C1CDB}" dt="2024-09-12T08:17:50.585" v="296" actId="26606"/>
          <ac:spMkLst>
            <pc:docMk/>
            <pc:sldMk cId="1024764373" sldId="281"/>
            <ac:spMk id="9223" creationId="{AB8C311F-7253-4AED-9701-7FC0708C41C7}"/>
          </ac:spMkLst>
        </pc:spChg>
        <pc:spChg chg="add">
          <ac:chgData name="Lana, CDC, Prof [lana@sun.ac.za]" userId="3e464429-276f-445e-8d7d-0faad5e88b6f" providerId="ADAL" clId="{010B9240-7128-418E-8374-FFE0F23C1CDB}" dt="2024-09-12T08:17:50.585" v="296" actId="26606"/>
          <ac:spMkLst>
            <pc:docMk/>
            <pc:sldMk cId="1024764373" sldId="281"/>
            <ac:spMk id="9225" creationId="{E2384209-CB15-4CDF-9D31-C44FD9A3F20D}"/>
          </ac:spMkLst>
        </pc:spChg>
        <pc:spChg chg="add">
          <ac:chgData name="Lana, CDC, Prof [lana@sun.ac.za]" userId="3e464429-276f-445e-8d7d-0faad5e88b6f" providerId="ADAL" clId="{010B9240-7128-418E-8374-FFE0F23C1CDB}" dt="2024-09-12T08:17:50.585" v="296" actId="26606"/>
          <ac:spMkLst>
            <pc:docMk/>
            <pc:sldMk cId="1024764373" sldId="281"/>
            <ac:spMk id="9227" creationId="{2633B3B5-CC90-43F0-8714-D31D1F3F0209}"/>
          </ac:spMkLst>
        </pc:spChg>
        <pc:spChg chg="add">
          <ac:chgData name="Lana, CDC, Prof [lana@sun.ac.za]" userId="3e464429-276f-445e-8d7d-0faad5e88b6f" providerId="ADAL" clId="{010B9240-7128-418E-8374-FFE0F23C1CDB}" dt="2024-09-12T08:17:50.585" v="296" actId="26606"/>
          <ac:spMkLst>
            <pc:docMk/>
            <pc:sldMk cId="1024764373" sldId="281"/>
            <ac:spMk id="9229" creationId="{A8D57A06-A426-446D-B02C-A2DC6B62E45E}"/>
          </ac:spMkLst>
        </pc:spChg>
        <pc:picChg chg="add mod">
          <ac:chgData name="Lana, CDC, Prof [lana@sun.ac.za]" userId="3e464429-276f-445e-8d7d-0faad5e88b6f" providerId="ADAL" clId="{010B9240-7128-418E-8374-FFE0F23C1CDB}" dt="2024-09-12T08:17:50.585" v="296" actId="26606"/>
          <ac:picMkLst>
            <pc:docMk/>
            <pc:sldMk cId="1024764373" sldId="281"/>
            <ac:picMk id="9218" creationId="{4326BE21-0816-2F24-F17A-6BB3B2967153}"/>
          </ac:picMkLst>
        </pc:picChg>
      </pc:sldChg>
      <pc:sldChg chg="addSp delSp modSp new mod setBg addAnim">
        <pc:chgData name="Lana, CDC, Prof [lana@sun.ac.za]" userId="3e464429-276f-445e-8d7d-0faad5e88b6f" providerId="ADAL" clId="{010B9240-7128-418E-8374-FFE0F23C1CDB}" dt="2024-09-12T08:25:20.009" v="369" actId="26606"/>
        <pc:sldMkLst>
          <pc:docMk/>
          <pc:sldMk cId="535499326" sldId="282"/>
        </pc:sldMkLst>
        <pc:spChg chg="mod ord">
          <ac:chgData name="Lana, CDC, Prof [lana@sun.ac.za]" userId="3e464429-276f-445e-8d7d-0faad5e88b6f" providerId="ADAL" clId="{010B9240-7128-418E-8374-FFE0F23C1CDB}" dt="2024-09-12T08:25:20.009" v="369" actId="26606"/>
          <ac:spMkLst>
            <pc:docMk/>
            <pc:sldMk cId="535499326" sldId="282"/>
            <ac:spMk id="2" creationId="{969D9AF0-F102-2217-7175-0A14FE438760}"/>
          </ac:spMkLst>
        </pc:spChg>
        <pc:spChg chg="del">
          <ac:chgData name="Lana, CDC, Prof [lana@sun.ac.za]" userId="3e464429-276f-445e-8d7d-0faad5e88b6f" providerId="ADAL" clId="{010B9240-7128-418E-8374-FFE0F23C1CDB}" dt="2024-09-12T08:24:52.854" v="362" actId="478"/>
          <ac:spMkLst>
            <pc:docMk/>
            <pc:sldMk cId="535499326" sldId="282"/>
            <ac:spMk id="3" creationId="{9E0D11A0-296E-57AB-BE2C-BF0A2ACFDF93}"/>
          </ac:spMkLst>
        </pc:spChg>
        <pc:spChg chg="add del">
          <ac:chgData name="Lana, CDC, Prof [lana@sun.ac.za]" userId="3e464429-276f-445e-8d7d-0faad5e88b6f" providerId="ADAL" clId="{010B9240-7128-418E-8374-FFE0F23C1CDB}" dt="2024-09-12T08:25:20.009" v="369" actId="26606"/>
          <ac:spMkLst>
            <pc:docMk/>
            <pc:sldMk cId="535499326" sldId="282"/>
            <ac:spMk id="9" creationId="{ECC07320-C2CA-4E29-8481-9D9E143C7788}"/>
          </ac:spMkLst>
        </pc:spChg>
        <pc:spChg chg="add del">
          <ac:chgData name="Lana, CDC, Prof [lana@sun.ac.za]" userId="3e464429-276f-445e-8d7d-0faad5e88b6f" providerId="ADAL" clId="{010B9240-7128-418E-8374-FFE0F23C1CDB}" dt="2024-09-12T08:25:20.009" v="369" actId="26606"/>
          <ac:spMkLst>
            <pc:docMk/>
            <pc:sldMk cId="535499326" sldId="282"/>
            <ac:spMk id="11" creationId="{178FB36B-5BFE-42CA-BC60-1115E0D95EEC}"/>
          </ac:spMkLst>
        </pc:spChg>
        <pc:spChg chg="add">
          <ac:chgData name="Lana, CDC, Prof [lana@sun.ac.za]" userId="3e464429-276f-445e-8d7d-0faad5e88b6f" providerId="ADAL" clId="{010B9240-7128-418E-8374-FFE0F23C1CDB}" dt="2024-09-12T08:25:20.009" v="369" actId="26606"/>
          <ac:spMkLst>
            <pc:docMk/>
            <pc:sldMk cId="535499326" sldId="282"/>
            <ac:spMk id="16" creationId="{9B7AD9F6-8CE7-4299-8FC6-328F4DCD3FF9}"/>
          </ac:spMkLst>
        </pc:spChg>
        <pc:spChg chg="add">
          <ac:chgData name="Lana, CDC, Prof [lana@sun.ac.za]" userId="3e464429-276f-445e-8d7d-0faad5e88b6f" providerId="ADAL" clId="{010B9240-7128-418E-8374-FFE0F23C1CDB}" dt="2024-09-12T08:25:20.009" v="369" actId="26606"/>
          <ac:spMkLst>
            <pc:docMk/>
            <pc:sldMk cId="535499326" sldId="282"/>
            <ac:spMk id="18" creationId="{F49775AF-8896-43EE-92C6-83497D6DC56F}"/>
          </ac:spMkLst>
        </pc:spChg>
        <pc:picChg chg="add mod ord">
          <ac:chgData name="Lana, CDC, Prof [lana@sun.ac.za]" userId="3e464429-276f-445e-8d7d-0faad5e88b6f" providerId="ADAL" clId="{010B9240-7128-418E-8374-FFE0F23C1CDB}" dt="2024-09-12T08:25:20.009" v="369" actId="26606"/>
          <ac:picMkLst>
            <pc:docMk/>
            <pc:sldMk cId="535499326" sldId="282"/>
            <ac:picMk id="4" creationId="{2111DD02-FC0C-6D4C-C7C0-3DBADDE15D45}"/>
          </ac:picMkLst>
        </pc:picChg>
      </pc:sldChg>
      <pc:sldChg chg="addSp modSp new">
        <pc:chgData name="Lana, CDC, Prof [lana@sun.ac.za]" userId="3e464429-276f-445e-8d7d-0faad5e88b6f" providerId="ADAL" clId="{010B9240-7128-418E-8374-FFE0F23C1CDB}" dt="2024-09-12T08:26:32.226" v="373" actId="14100"/>
        <pc:sldMkLst>
          <pc:docMk/>
          <pc:sldMk cId="446841891" sldId="283"/>
        </pc:sldMkLst>
        <pc:picChg chg="add mod">
          <ac:chgData name="Lana, CDC, Prof [lana@sun.ac.za]" userId="3e464429-276f-445e-8d7d-0faad5e88b6f" providerId="ADAL" clId="{010B9240-7128-418E-8374-FFE0F23C1CDB}" dt="2024-09-12T08:26:32.226" v="373" actId="14100"/>
          <ac:picMkLst>
            <pc:docMk/>
            <pc:sldMk cId="446841891" sldId="283"/>
            <ac:picMk id="11266" creationId="{17EEDF75-FAAD-7B4D-3BD3-319F36DD1F62}"/>
          </ac:picMkLst>
        </pc:picChg>
      </pc:sldChg>
      <pc:sldChg chg="addSp modSp new mod setBg">
        <pc:chgData name="Lana, CDC, Prof [lana@sun.ac.za]" userId="3e464429-276f-445e-8d7d-0faad5e88b6f" providerId="ADAL" clId="{010B9240-7128-418E-8374-FFE0F23C1CDB}" dt="2024-09-12T08:28:41.446" v="377" actId="26606"/>
        <pc:sldMkLst>
          <pc:docMk/>
          <pc:sldMk cId="4105395299" sldId="284"/>
        </pc:sldMkLst>
        <pc:spChg chg="add">
          <ac:chgData name="Lana, CDC, Prof [lana@sun.ac.za]" userId="3e464429-276f-445e-8d7d-0faad5e88b6f" providerId="ADAL" clId="{010B9240-7128-418E-8374-FFE0F23C1CDB}" dt="2024-09-12T08:28:41.446" v="377" actId="26606"/>
          <ac:spMkLst>
            <pc:docMk/>
            <pc:sldMk cId="4105395299" sldId="284"/>
            <ac:spMk id="7" creationId="{8B089790-F4B6-46A7-BB28-7B74A9A9EFDC}"/>
          </ac:spMkLst>
        </pc:spChg>
        <pc:grpChg chg="add">
          <ac:chgData name="Lana, CDC, Prof [lana@sun.ac.za]" userId="3e464429-276f-445e-8d7d-0faad5e88b6f" providerId="ADAL" clId="{010B9240-7128-418E-8374-FFE0F23C1CDB}" dt="2024-09-12T08:28:41.446" v="377" actId="26606"/>
          <ac:grpSpMkLst>
            <pc:docMk/>
            <pc:sldMk cId="4105395299" sldId="284"/>
            <ac:grpSpMk id="9" creationId="{9DE3F54D-33BC-4382-A2AB-5E002F0F1166}"/>
          </ac:grpSpMkLst>
        </pc:grpChg>
        <pc:picChg chg="add mod">
          <ac:chgData name="Lana, CDC, Prof [lana@sun.ac.za]" userId="3e464429-276f-445e-8d7d-0faad5e88b6f" providerId="ADAL" clId="{010B9240-7128-418E-8374-FFE0F23C1CDB}" dt="2024-09-12T08:28:41.446" v="377" actId="26606"/>
          <ac:picMkLst>
            <pc:docMk/>
            <pc:sldMk cId="4105395299" sldId="284"/>
            <ac:picMk id="2" creationId="{9487D692-F339-A671-0AB6-93CD8DE9DDC1}"/>
          </ac:picMkLst>
        </pc:picChg>
      </pc:sldChg>
      <pc:sldChg chg="addSp modSp new mod setBg">
        <pc:chgData name="Lana, CDC, Prof [lana@sun.ac.za]" userId="3e464429-276f-445e-8d7d-0faad5e88b6f" providerId="ADAL" clId="{010B9240-7128-418E-8374-FFE0F23C1CDB}" dt="2024-09-12T08:29:31.627" v="380" actId="26606"/>
        <pc:sldMkLst>
          <pc:docMk/>
          <pc:sldMk cId="2922283291" sldId="285"/>
        </pc:sldMkLst>
        <pc:spChg chg="add">
          <ac:chgData name="Lana, CDC, Prof [lana@sun.ac.za]" userId="3e464429-276f-445e-8d7d-0faad5e88b6f" providerId="ADAL" clId="{010B9240-7128-418E-8374-FFE0F23C1CDB}" dt="2024-09-12T08:29:31.627" v="380" actId="26606"/>
          <ac:spMkLst>
            <pc:docMk/>
            <pc:sldMk cId="2922283291" sldId="285"/>
            <ac:spMk id="7" creationId="{42A4FC2C-047E-45A5-965D-8E1E3BF09BC6}"/>
          </ac:spMkLst>
        </pc:spChg>
        <pc:picChg chg="add mod">
          <ac:chgData name="Lana, CDC, Prof [lana@sun.ac.za]" userId="3e464429-276f-445e-8d7d-0faad5e88b6f" providerId="ADAL" clId="{010B9240-7128-418E-8374-FFE0F23C1CDB}" dt="2024-09-12T08:29:31.627" v="380" actId="26606"/>
          <ac:picMkLst>
            <pc:docMk/>
            <pc:sldMk cId="2922283291" sldId="285"/>
            <ac:picMk id="2" creationId="{A820D619-CDD9-7EEF-A588-81FF4A79FC57}"/>
          </ac:picMkLst>
        </pc:picChg>
      </pc:sldChg>
      <pc:sldChg chg="addSp delSp modSp new mod setBg">
        <pc:chgData name="Lana, CDC, Prof [lana@sun.ac.za]" userId="3e464429-276f-445e-8d7d-0faad5e88b6f" providerId="ADAL" clId="{010B9240-7128-418E-8374-FFE0F23C1CDB}" dt="2024-09-12T08:39:41.404" v="397" actId="26606"/>
        <pc:sldMkLst>
          <pc:docMk/>
          <pc:sldMk cId="1249888604" sldId="286"/>
        </pc:sldMkLst>
        <pc:spChg chg="add mod ord">
          <ac:chgData name="Lana, CDC, Prof [lana@sun.ac.za]" userId="3e464429-276f-445e-8d7d-0faad5e88b6f" providerId="ADAL" clId="{010B9240-7128-418E-8374-FFE0F23C1CDB}" dt="2024-09-12T08:39:41.404" v="397" actId="26606"/>
          <ac:spMkLst>
            <pc:docMk/>
            <pc:sldMk cId="1249888604" sldId="286"/>
            <ac:spMk id="3" creationId="{5BB05820-BF2E-2C19-3FE0-60F0CF760A7E}"/>
          </ac:spMkLst>
        </pc:spChg>
        <pc:spChg chg="add">
          <ac:chgData name="Lana, CDC, Prof [lana@sun.ac.za]" userId="3e464429-276f-445e-8d7d-0faad5e88b6f" providerId="ADAL" clId="{010B9240-7128-418E-8374-FFE0F23C1CDB}" dt="2024-09-12T08:39:41.404" v="397" actId="26606"/>
          <ac:spMkLst>
            <pc:docMk/>
            <pc:sldMk cId="1249888604" sldId="286"/>
            <ac:spMk id="7" creationId="{99F1FFA9-D672-408C-9220-ADEEC6ABDD09}"/>
          </ac:spMkLst>
        </pc:spChg>
        <pc:spChg chg="add del">
          <ac:chgData name="Lana, CDC, Prof [lana@sun.ac.za]" userId="3e464429-276f-445e-8d7d-0faad5e88b6f" providerId="ADAL" clId="{010B9240-7128-418E-8374-FFE0F23C1CDB}" dt="2024-09-12T08:39:37.587" v="396" actId="26606"/>
          <ac:spMkLst>
            <pc:docMk/>
            <pc:sldMk cId="1249888604" sldId="286"/>
            <ac:spMk id="10" creationId="{35C956CA-A8FB-4F91-A258-FBE459CD99FC}"/>
          </ac:spMkLst>
        </pc:spChg>
        <pc:spChg chg="add del">
          <ac:chgData name="Lana, CDC, Prof [lana@sun.ac.za]" userId="3e464429-276f-445e-8d7d-0faad5e88b6f" providerId="ADAL" clId="{010B9240-7128-418E-8374-FFE0F23C1CDB}" dt="2024-09-12T08:39:37.587" v="396" actId="26606"/>
          <ac:spMkLst>
            <pc:docMk/>
            <pc:sldMk cId="1249888604" sldId="286"/>
            <ac:spMk id="12" creationId="{70A48D59-8581-41F7-B529-F4617FE07A9A}"/>
          </ac:spMkLst>
        </pc:spChg>
        <pc:picChg chg="add mod ord modCrop">
          <ac:chgData name="Lana, CDC, Prof [lana@sun.ac.za]" userId="3e464429-276f-445e-8d7d-0faad5e88b6f" providerId="ADAL" clId="{010B9240-7128-418E-8374-FFE0F23C1CDB}" dt="2024-09-12T08:39:41.404" v="397" actId="26606"/>
          <ac:picMkLst>
            <pc:docMk/>
            <pc:sldMk cId="1249888604" sldId="286"/>
            <ac:picMk id="4" creationId="{EF72C35C-E66C-391C-8C0E-DEAEB8F59815}"/>
          </ac:picMkLst>
        </pc:picChg>
        <pc:picChg chg="add mod">
          <ac:chgData name="Lana, CDC, Prof [lana@sun.ac.za]" userId="3e464429-276f-445e-8d7d-0faad5e88b6f" providerId="ADAL" clId="{010B9240-7128-418E-8374-FFE0F23C1CDB}" dt="2024-09-12T08:39:41.404" v="397" actId="26606"/>
          <ac:picMkLst>
            <pc:docMk/>
            <pc:sldMk cId="1249888604" sldId="286"/>
            <ac:picMk id="5" creationId="{3DFCF6FC-4AF5-CA48-1B0B-19BDD11E37CD}"/>
          </ac:picMkLst>
        </pc:picChg>
        <pc:picChg chg="add">
          <ac:chgData name="Lana, CDC, Prof [lana@sun.ac.za]" userId="3e464429-276f-445e-8d7d-0faad5e88b6f" providerId="ADAL" clId="{010B9240-7128-418E-8374-FFE0F23C1CDB}" dt="2024-09-12T08:38:37.885" v="384"/>
          <ac:picMkLst>
            <pc:docMk/>
            <pc:sldMk cId="1249888604" sldId="286"/>
            <ac:picMk id="12290" creationId="{5D68785E-1BC6-469C-FD85-B90B3D144144}"/>
          </ac:picMkLst>
        </pc:picChg>
        <pc:cxnChg chg="add del">
          <ac:chgData name="Lana, CDC, Prof [lana@sun.ac.za]" userId="3e464429-276f-445e-8d7d-0faad5e88b6f" providerId="ADAL" clId="{010B9240-7128-418E-8374-FFE0F23C1CDB}" dt="2024-09-12T08:39:37.587" v="396" actId="26606"/>
          <ac:cxnSpMkLst>
            <pc:docMk/>
            <pc:sldMk cId="1249888604" sldId="286"/>
            <ac:cxnSpMk id="14" creationId="{967F2066-0253-4771-A5F6-68111E1FE832}"/>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C968-4A5B-6E86-8C56-6D2FCE3A33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7808E424-EAE3-7FC2-76ED-2639AFC522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ABC0397B-B49C-969D-43DE-91603F33D4D1}"/>
              </a:ext>
            </a:extLst>
          </p:cNvPr>
          <p:cNvSpPr>
            <a:spLocks noGrp="1"/>
          </p:cNvSpPr>
          <p:nvPr>
            <p:ph type="dt" sz="half" idx="10"/>
          </p:nvPr>
        </p:nvSpPr>
        <p:spPr/>
        <p:txBody>
          <a:bodyPr/>
          <a:lstStyle/>
          <a:p>
            <a:fld id="{9F6FF265-11E0-4BF3-BF3F-DC6D5B5C489C}" type="datetimeFigureOut">
              <a:rPr lang="en-ZA" smtClean="0"/>
              <a:t>2025/09/30</a:t>
            </a:fld>
            <a:endParaRPr lang="en-ZA"/>
          </a:p>
        </p:txBody>
      </p:sp>
      <p:sp>
        <p:nvSpPr>
          <p:cNvPr id="5" name="Footer Placeholder 4">
            <a:extLst>
              <a:ext uri="{FF2B5EF4-FFF2-40B4-BE49-F238E27FC236}">
                <a16:creationId xmlns:a16="http://schemas.microsoft.com/office/drawing/2014/main" id="{5BFF67F8-4B1E-D922-F9C1-943A9FA0E7C7}"/>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7CD9913-6E77-F247-DDB4-47DD00D1C44B}"/>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3399120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353EA-C25B-FCA8-84E9-38D5A31EDF81}"/>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4E812A33-B0AA-70FC-3A97-83D99EDC97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51E41F38-129A-EDBB-4BA6-0165FE4115CB}"/>
              </a:ext>
            </a:extLst>
          </p:cNvPr>
          <p:cNvSpPr>
            <a:spLocks noGrp="1"/>
          </p:cNvSpPr>
          <p:nvPr>
            <p:ph type="dt" sz="half" idx="10"/>
          </p:nvPr>
        </p:nvSpPr>
        <p:spPr/>
        <p:txBody>
          <a:bodyPr/>
          <a:lstStyle/>
          <a:p>
            <a:fld id="{9F6FF265-11E0-4BF3-BF3F-DC6D5B5C489C}" type="datetimeFigureOut">
              <a:rPr lang="en-ZA" smtClean="0"/>
              <a:t>2025/09/30</a:t>
            </a:fld>
            <a:endParaRPr lang="en-ZA"/>
          </a:p>
        </p:txBody>
      </p:sp>
      <p:sp>
        <p:nvSpPr>
          <p:cNvPr id="5" name="Footer Placeholder 4">
            <a:extLst>
              <a:ext uri="{FF2B5EF4-FFF2-40B4-BE49-F238E27FC236}">
                <a16:creationId xmlns:a16="http://schemas.microsoft.com/office/drawing/2014/main" id="{5238C662-0E73-45FC-B5FB-89868C9B18B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482C2329-1A61-89F4-AC39-2A6BD0CD1EC0}"/>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488772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30232-7A09-83B9-D502-61BA18C4F5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2A3CC060-7D72-196D-D109-1021946068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78763F-4478-3254-05B9-F550B75DE4A4}"/>
              </a:ext>
            </a:extLst>
          </p:cNvPr>
          <p:cNvSpPr>
            <a:spLocks noGrp="1"/>
          </p:cNvSpPr>
          <p:nvPr>
            <p:ph type="dt" sz="half" idx="10"/>
          </p:nvPr>
        </p:nvSpPr>
        <p:spPr/>
        <p:txBody>
          <a:bodyPr/>
          <a:lstStyle/>
          <a:p>
            <a:fld id="{9F6FF265-11E0-4BF3-BF3F-DC6D5B5C489C}" type="datetimeFigureOut">
              <a:rPr lang="en-ZA" smtClean="0"/>
              <a:t>2025/09/30</a:t>
            </a:fld>
            <a:endParaRPr lang="en-ZA"/>
          </a:p>
        </p:txBody>
      </p:sp>
      <p:sp>
        <p:nvSpPr>
          <p:cNvPr id="5" name="Footer Placeholder 4">
            <a:extLst>
              <a:ext uri="{FF2B5EF4-FFF2-40B4-BE49-F238E27FC236}">
                <a16:creationId xmlns:a16="http://schemas.microsoft.com/office/drawing/2014/main" id="{E4EB38B8-458F-8900-FB2B-9F5B67E4019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E897C2F0-574F-C0EA-30B1-7F4AF232857C}"/>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230400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864EF-DC26-F881-4272-0313DF646295}"/>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CABE9184-F75B-5461-C36B-B4F38EB809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578DA544-634E-1D68-0A31-BDE47EC5D2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E5BC38F5-6E80-3730-31AA-0B5402C6EF0C}"/>
              </a:ext>
            </a:extLst>
          </p:cNvPr>
          <p:cNvSpPr>
            <a:spLocks noGrp="1"/>
          </p:cNvSpPr>
          <p:nvPr>
            <p:ph type="dt" sz="half" idx="10"/>
          </p:nvPr>
        </p:nvSpPr>
        <p:spPr/>
        <p:txBody>
          <a:bodyPr/>
          <a:lstStyle/>
          <a:p>
            <a:fld id="{9F6FF265-11E0-4BF3-BF3F-DC6D5B5C489C}" type="datetimeFigureOut">
              <a:rPr lang="en-ZA" smtClean="0"/>
              <a:t>2025/09/30</a:t>
            </a:fld>
            <a:endParaRPr lang="en-ZA"/>
          </a:p>
        </p:txBody>
      </p:sp>
      <p:sp>
        <p:nvSpPr>
          <p:cNvPr id="6" name="Footer Placeholder 5">
            <a:extLst>
              <a:ext uri="{FF2B5EF4-FFF2-40B4-BE49-F238E27FC236}">
                <a16:creationId xmlns:a16="http://schemas.microsoft.com/office/drawing/2014/main" id="{45DACE63-A3A1-ECEF-1103-041F558E88CF}"/>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44834F69-6ADB-08CF-5161-653E85883650}"/>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2472643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246B8-C99A-D40F-DA4E-645E8EE0D4CE}"/>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613F6D5D-9B3B-84DF-7048-AAFACECE64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360888-E78F-72A8-6C5D-EDB4ACC87A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C162F76A-DE26-992B-2093-1679A14534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B9C429-00C8-8A22-F293-345EBF7656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82791EEF-5166-ADBE-1158-F44C9971A634}"/>
              </a:ext>
            </a:extLst>
          </p:cNvPr>
          <p:cNvSpPr>
            <a:spLocks noGrp="1"/>
          </p:cNvSpPr>
          <p:nvPr>
            <p:ph type="dt" sz="half" idx="10"/>
          </p:nvPr>
        </p:nvSpPr>
        <p:spPr/>
        <p:txBody>
          <a:bodyPr/>
          <a:lstStyle/>
          <a:p>
            <a:fld id="{9F6FF265-11E0-4BF3-BF3F-DC6D5B5C489C}" type="datetimeFigureOut">
              <a:rPr lang="en-ZA" smtClean="0"/>
              <a:t>2025/09/30</a:t>
            </a:fld>
            <a:endParaRPr lang="en-ZA"/>
          </a:p>
        </p:txBody>
      </p:sp>
      <p:sp>
        <p:nvSpPr>
          <p:cNvPr id="8" name="Footer Placeholder 7">
            <a:extLst>
              <a:ext uri="{FF2B5EF4-FFF2-40B4-BE49-F238E27FC236}">
                <a16:creationId xmlns:a16="http://schemas.microsoft.com/office/drawing/2014/main" id="{A01E4669-5E81-9F73-6660-A6403EEBA132}"/>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FF489431-942E-D0E7-6E8F-1424B207344A}"/>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1549387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17EAD-E60D-BD96-4622-60571583B581}"/>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06A68F8B-5F27-FD8B-0BEE-B7E1B082BF9B}"/>
              </a:ext>
            </a:extLst>
          </p:cNvPr>
          <p:cNvSpPr>
            <a:spLocks noGrp="1"/>
          </p:cNvSpPr>
          <p:nvPr>
            <p:ph type="dt" sz="half" idx="10"/>
          </p:nvPr>
        </p:nvSpPr>
        <p:spPr/>
        <p:txBody>
          <a:bodyPr/>
          <a:lstStyle/>
          <a:p>
            <a:fld id="{9F6FF265-11E0-4BF3-BF3F-DC6D5B5C489C}" type="datetimeFigureOut">
              <a:rPr lang="en-ZA" smtClean="0"/>
              <a:t>2025/09/30</a:t>
            </a:fld>
            <a:endParaRPr lang="en-ZA"/>
          </a:p>
        </p:txBody>
      </p:sp>
      <p:sp>
        <p:nvSpPr>
          <p:cNvPr id="4" name="Footer Placeholder 3">
            <a:extLst>
              <a:ext uri="{FF2B5EF4-FFF2-40B4-BE49-F238E27FC236}">
                <a16:creationId xmlns:a16="http://schemas.microsoft.com/office/drawing/2014/main" id="{E4F830C9-65FC-BA26-7F8A-2A856D3AD09D}"/>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F81B5ABB-6354-0B4C-1A47-B03E4FFEAE9F}"/>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3706984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575C9E-1668-9D8B-C000-78CE59F43584}"/>
              </a:ext>
            </a:extLst>
          </p:cNvPr>
          <p:cNvSpPr>
            <a:spLocks noGrp="1"/>
          </p:cNvSpPr>
          <p:nvPr>
            <p:ph type="dt" sz="half" idx="10"/>
          </p:nvPr>
        </p:nvSpPr>
        <p:spPr/>
        <p:txBody>
          <a:bodyPr/>
          <a:lstStyle/>
          <a:p>
            <a:fld id="{9F6FF265-11E0-4BF3-BF3F-DC6D5B5C489C}" type="datetimeFigureOut">
              <a:rPr lang="en-ZA" smtClean="0"/>
              <a:t>2025/09/30</a:t>
            </a:fld>
            <a:endParaRPr lang="en-ZA"/>
          </a:p>
        </p:txBody>
      </p:sp>
      <p:sp>
        <p:nvSpPr>
          <p:cNvPr id="3" name="Footer Placeholder 2">
            <a:extLst>
              <a:ext uri="{FF2B5EF4-FFF2-40B4-BE49-F238E27FC236}">
                <a16:creationId xmlns:a16="http://schemas.microsoft.com/office/drawing/2014/main" id="{CD276B9B-6422-C00C-AB6E-02377D3A18F7}"/>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945E7501-CB6B-70FF-C88F-27D423A90930}"/>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2546739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8347D-3770-8CFC-336F-D969313CDC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D30FFDD3-686D-635A-A8D0-FD4E1BABF7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0499D5E7-54D6-0F41-AEBB-9ABDE97B2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77FB40-BB7D-2E89-90A9-9CE2CB324A78}"/>
              </a:ext>
            </a:extLst>
          </p:cNvPr>
          <p:cNvSpPr>
            <a:spLocks noGrp="1"/>
          </p:cNvSpPr>
          <p:nvPr>
            <p:ph type="dt" sz="half" idx="10"/>
          </p:nvPr>
        </p:nvSpPr>
        <p:spPr/>
        <p:txBody>
          <a:bodyPr/>
          <a:lstStyle/>
          <a:p>
            <a:fld id="{9F6FF265-11E0-4BF3-BF3F-DC6D5B5C489C}" type="datetimeFigureOut">
              <a:rPr lang="en-ZA" smtClean="0"/>
              <a:t>2025/09/30</a:t>
            </a:fld>
            <a:endParaRPr lang="en-ZA"/>
          </a:p>
        </p:txBody>
      </p:sp>
      <p:sp>
        <p:nvSpPr>
          <p:cNvPr id="6" name="Footer Placeholder 5">
            <a:extLst>
              <a:ext uri="{FF2B5EF4-FFF2-40B4-BE49-F238E27FC236}">
                <a16:creationId xmlns:a16="http://schemas.microsoft.com/office/drawing/2014/main" id="{3BC8CBDA-FFA0-FD34-4975-3B458B535DFE}"/>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D2595340-B555-BC09-C498-EE7B939718D8}"/>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1065770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5BF81-55B8-05A2-8117-B2DAC9D55B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EA264203-6DA7-806E-BF80-8B8A841643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0AFBB693-90AA-E754-A655-FE6430AF99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190059-979A-2A55-033F-074167A93F6F}"/>
              </a:ext>
            </a:extLst>
          </p:cNvPr>
          <p:cNvSpPr>
            <a:spLocks noGrp="1"/>
          </p:cNvSpPr>
          <p:nvPr>
            <p:ph type="dt" sz="half" idx="10"/>
          </p:nvPr>
        </p:nvSpPr>
        <p:spPr/>
        <p:txBody>
          <a:bodyPr/>
          <a:lstStyle/>
          <a:p>
            <a:fld id="{9F6FF265-11E0-4BF3-BF3F-DC6D5B5C489C}" type="datetimeFigureOut">
              <a:rPr lang="en-ZA" smtClean="0"/>
              <a:t>2025/09/30</a:t>
            </a:fld>
            <a:endParaRPr lang="en-ZA"/>
          </a:p>
        </p:txBody>
      </p:sp>
      <p:sp>
        <p:nvSpPr>
          <p:cNvPr id="6" name="Footer Placeholder 5">
            <a:extLst>
              <a:ext uri="{FF2B5EF4-FFF2-40B4-BE49-F238E27FC236}">
                <a16:creationId xmlns:a16="http://schemas.microsoft.com/office/drawing/2014/main" id="{81A2609E-3AF0-DB1E-FDA5-328BF06D4B09}"/>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2139EA1D-6B64-945A-9C43-C9542B73EB5E}"/>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1444974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77B5C-A158-2170-9E83-D2E686EB739B}"/>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60BB9DD8-D8CB-7F55-EAF3-F0B8901272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0F0BCD8D-847F-EE62-F1FC-27794794FFE9}"/>
              </a:ext>
            </a:extLst>
          </p:cNvPr>
          <p:cNvSpPr>
            <a:spLocks noGrp="1"/>
          </p:cNvSpPr>
          <p:nvPr>
            <p:ph type="dt" sz="half" idx="10"/>
          </p:nvPr>
        </p:nvSpPr>
        <p:spPr/>
        <p:txBody>
          <a:bodyPr/>
          <a:lstStyle/>
          <a:p>
            <a:fld id="{9F6FF265-11E0-4BF3-BF3F-DC6D5B5C489C}" type="datetimeFigureOut">
              <a:rPr lang="en-ZA" smtClean="0"/>
              <a:t>2025/09/30</a:t>
            </a:fld>
            <a:endParaRPr lang="en-ZA"/>
          </a:p>
        </p:txBody>
      </p:sp>
      <p:sp>
        <p:nvSpPr>
          <p:cNvPr id="5" name="Footer Placeholder 4">
            <a:extLst>
              <a:ext uri="{FF2B5EF4-FFF2-40B4-BE49-F238E27FC236}">
                <a16:creationId xmlns:a16="http://schemas.microsoft.com/office/drawing/2014/main" id="{FF002780-B23D-426A-0CF1-E1B58BDE18DA}"/>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1C5E2A87-D9CE-9BC5-499B-DB3F56BDBBAE}"/>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3375513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DC72DA-D522-9353-53BB-6045AF6027C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D1B57D95-47FF-5EE6-56AB-BC8F942305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59453332-5C49-808C-FA6E-6256B3CFA357}"/>
              </a:ext>
            </a:extLst>
          </p:cNvPr>
          <p:cNvSpPr>
            <a:spLocks noGrp="1"/>
          </p:cNvSpPr>
          <p:nvPr>
            <p:ph type="dt" sz="half" idx="10"/>
          </p:nvPr>
        </p:nvSpPr>
        <p:spPr/>
        <p:txBody>
          <a:bodyPr/>
          <a:lstStyle/>
          <a:p>
            <a:fld id="{9F6FF265-11E0-4BF3-BF3F-DC6D5B5C489C}" type="datetimeFigureOut">
              <a:rPr lang="en-ZA" smtClean="0"/>
              <a:t>2025/09/30</a:t>
            </a:fld>
            <a:endParaRPr lang="en-ZA"/>
          </a:p>
        </p:txBody>
      </p:sp>
      <p:sp>
        <p:nvSpPr>
          <p:cNvPr id="5" name="Footer Placeholder 4">
            <a:extLst>
              <a:ext uri="{FF2B5EF4-FFF2-40B4-BE49-F238E27FC236}">
                <a16:creationId xmlns:a16="http://schemas.microsoft.com/office/drawing/2014/main" id="{AEE37678-0B25-AE4D-A7D1-2DE0757AD941}"/>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C6A9F21-584A-887E-64CD-502D7940660A}"/>
              </a:ext>
            </a:extLst>
          </p:cNvPr>
          <p:cNvSpPr>
            <a:spLocks noGrp="1"/>
          </p:cNvSpPr>
          <p:nvPr>
            <p:ph type="sldNum" sz="quarter" idx="12"/>
          </p:nvPr>
        </p:nvSpPr>
        <p:spPr/>
        <p:txBody>
          <a:bodyPr/>
          <a:lstStyle/>
          <a:p>
            <a:fld id="{54250AB3-4E9A-426E-B61C-912E1A6E80A9}" type="slidenum">
              <a:rPr lang="en-ZA" smtClean="0"/>
              <a:t>‹#›</a:t>
            </a:fld>
            <a:endParaRPr lang="en-ZA"/>
          </a:p>
        </p:txBody>
      </p:sp>
    </p:spTree>
    <p:extLst>
      <p:ext uri="{BB962C8B-B14F-4D97-AF65-F5344CB8AC3E}">
        <p14:creationId xmlns:p14="http://schemas.microsoft.com/office/powerpoint/2010/main" val="3114228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79C2FD-9C20-56F8-6E6F-FB0021A48A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D4AD9EA5-6796-AB93-F78E-0F749937D5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640DE189-EB65-8A09-529C-2A3A8F16AC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6FF265-11E0-4BF3-BF3F-DC6D5B5C489C}" type="datetimeFigureOut">
              <a:rPr lang="en-ZA" smtClean="0"/>
              <a:t>2025/09/30</a:t>
            </a:fld>
            <a:endParaRPr lang="en-ZA"/>
          </a:p>
        </p:txBody>
      </p:sp>
      <p:sp>
        <p:nvSpPr>
          <p:cNvPr id="5" name="Footer Placeholder 4">
            <a:extLst>
              <a:ext uri="{FF2B5EF4-FFF2-40B4-BE49-F238E27FC236}">
                <a16:creationId xmlns:a16="http://schemas.microsoft.com/office/drawing/2014/main" id="{2896B3A4-0F98-C8CE-3706-F1B8FEDACD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ZA"/>
          </a:p>
        </p:txBody>
      </p:sp>
      <p:sp>
        <p:nvSpPr>
          <p:cNvPr id="6" name="Slide Number Placeholder 5">
            <a:extLst>
              <a:ext uri="{FF2B5EF4-FFF2-40B4-BE49-F238E27FC236}">
                <a16:creationId xmlns:a16="http://schemas.microsoft.com/office/drawing/2014/main" id="{45913629-9C2F-4734-4637-F386DEDEE3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250AB3-4E9A-426E-B61C-912E1A6E80A9}" type="slidenum">
              <a:rPr lang="en-ZA" smtClean="0"/>
              <a:t>‹#›</a:t>
            </a:fld>
            <a:endParaRPr lang="en-ZA"/>
          </a:p>
        </p:txBody>
      </p:sp>
    </p:spTree>
    <p:extLst>
      <p:ext uri="{BB962C8B-B14F-4D97-AF65-F5344CB8AC3E}">
        <p14:creationId xmlns:p14="http://schemas.microsoft.com/office/powerpoint/2010/main" val="2880224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en.wikipedia.org/wiki/Scanning_electron_microscope" TargetMode="External"/><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hyperlink" Target="https://en.wikipedia.org/wiki/Electron_beam"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en.wikipedia.org/wiki/Electron_beam" TargetMode="External"/><Relationship Id="rId2" Type="http://schemas.openxmlformats.org/officeDocument/2006/relationships/hyperlink" Target="https://en.wikipedia.org/wiki/Scanning_electron_microscope" TargetMode="External"/><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molecular model">
            <a:extLst>
              <a:ext uri="{FF2B5EF4-FFF2-40B4-BE49-F238E27FC236}">
                <a16:creationId xmlns:a16="http://schemas.microsoft.com/office/drawing/2014/main" id="{96C4001C-F966-F3F3-A9AF-97E083E2979A}"/>
              </a:ext>
            </a:extLst>
          </p:cNvPr>
          <p:cNvPicPr>
            <a:picLocks noChangeAspect="1"/>
          </p:cNvPicPr>
          <p:nvPr/>
        </p:nvPicPr>
        <p:blipFill>
          <a:blip r:embed="rId2">
            <a:alphaModFix/>
          </a:blip>
          <a:srcRect t="7221" b="8509"/>
          <a:stretch/>
        </p:blipFill>
        <p:spPr>
          <a:xfrm>
            <a:off x="20" y="10"/>
            <a:ext cx="12191979" cy="6857990"/>
          </a:xfrm>
          <a:prstGeom prst="rect">
            <a:avLst/>
          </a:prstGeom>
        </p:spPr>
      </p:pic>
      <p:sp>
        <p:nvSpPr>
          <p:cNvPr id="9" name="Rectangle 8">
            <a:extLst>
              <a:ext uri="{FF2B5EF4-FFF2-40B4-BE49-F238E27FC236}">
                <a16:creationId xmlns:a16="http://schemas.microsoft.com/office/drawing/2014/main" id="{EB0222B5-B739-82A9-5CCC-C5585AE12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44663" y="-4344657"/>
            <a:ext cx="3512260" cy="12201589"/>
          </a:xfrm>
          <a:prstGeom prst="rect">
            <a:avLst/>
          </a:prstGeom>
          <a:gradFill flip="none" rotWithShape="1">
            <a:gsLst>
              <a:gs pos="10000">
                <a:srgbClr val="000000">
                  <a:alpha val="0"/>
                </a:srgbClr>
              </a:gs>
              <a:gs pos="66000">
                <a:srgbClr val="000000">
                  <a:alpha val="46000"/>
                </a:srgbClr>
              </a:gs>
              <a:gs pos="100000">
                <a:srgbClr val="000000">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48BE3F-DF9F-D4E3-CA64-8E6067CF3A8A}"/>
              </a:ext>
            </a:extLst>
          </p:cNvPr>
          <p:cNvSpPr>
            <a:spLocks noGrp="1"/>
          </p:cNvSpPr>
          <p:nvPr>
            <p:ph type="ctrTitle"/>
          </p:nvPr>
        </p:nvSpPr>
        <p:spPr>
          <a:xfrm>
            <a:off x="762000" y="1137434"/>
            <a:ext cx="7800660" cy="1520987"/>
          </a:xfrm>
        </p:spPr>
        <p:txBody>
          <a:bodyPr anchor="t">
            <a:normAutofit/>
          </a:bodyPr>
          <a:lstStyle/>
          <a:p>
            <a:pPr algn="l"/>
            <a:r>
              <a:rPr lang="en-US" sz="4000">
                <a:solidFill>
                  <a:srgbClr val="FFFFFF"/>
                </a:solidFill>
              </a:rPr>
              <a:t>ELECTRON MICROPROBE AND ELECTRON MICROSCOPE</a:t>
            </a:r>
            <a:endParaRPr lang="en-ZA" sz="4000">
              <a:solidFill>
                <a:srgbClr val="FFFFFF"/>
              </a:solidFill>
            </a:endParaRPr>
          </a:p>
        </p:txBody>
      </p:sp>
      <p:sp>
        <p:nvSpPr>
          <p:cNvPr id="11" name="Rectangle 10">
            <a:extLst>
              <a:ext uri="{FF2B5EF4-FFF2-40B4-BE49-F238E27FC236}">
                <a16:creationId xmlns:a16="http://schemas.microsoft.com/office/drawing/2014/main" id="{5BE23E75-E7E9-4D9F-6D25-5512363F86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78570" y="-449383"/>
            <a:ext cx="2425271" cy="12201588"/>
          </a:xfrm>
          <a:prstGeom prst="rect">
            <a:avLst/>
          </a:prstGeom>
          <a:gradFill flip="none" rotWithShape="1">
            <a:gsLst>
              <a:gs pos="10000">
                <a:srgbClr val="000000">
                  <a:alpha val="0"/>
                </a:srgbClr>
              </a:gs>
              <a:gs pos="66000">
                <a:srgbClr val="000000">
                  <a:alpha val="35000"/>
                </a:srgbClr>
              </a:gs>
              <a:gs pos="100000">
                <a:srgbClr val="000000">
                  <a:alpha val="4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D22E3164-0DB3-BFB7-2CFD-FE540508C75A}"/>
              </a:ext>
            </a:extLst>
          </p:cNvPr>
          <p:cNvSpPr>
            <a:spLocks noGrp="1"/>
          </p:cNvSpPr>
          <p:nvPr>
            <p:ph type="subTitle" idx="1"/>
          </p:nvPr>
        </p:nvSpPr>
        <p:spPr>
          <a:xfrm>
            <a:off x="838200" y="4293441"/>
            <a:ext cx="6295332" cy="1588514"/>
          </a:xfrm>
        </p:spPr>
        <p:txBody>
          <a:bodyPr anchor="b">
            <a:normAutofit/>
          </a:bodyPr>
          <a:lstStyle/>
          <a:p>
            <a:pPr algn="l"/>
            <a:r>
              <a:rPr lang="en-US" sz="1800" dirty="0">
                <a:solidFill>
                  <a:srgbClr val="FFFFFF"/>
                </a:solidFill>
              </a:rPr>
              <a:t>CRIS LANA</a:t>
            </a:r>
          </a:p>
          <a:p>
            <a:pPr algn="l"/>
            <a:r>
              <a:rPr lang="en-US" sz="1800" dirty="0">
                <a:solidFill>
                  <a:srgbClr val="FFFFFF"/>
                </a:solidFill>
              </a:rPr>
              <a:t>STELLENBOSCH UNIVERSITY</a:t>
            </a:r>
            <a:endParaRPr lang="en-ZA" sz="1800" dirty="0">
              <a:solidFill>
                <a:srgbClr val="FFFFFF"/>
              </a:solidFill>
            </a:endParaRPr>
          </a:p>
        </p:txBody>
      </p:sp>
      <p:cxnSp>
        <p:nvCxnSpPr>
          <p:cNvPr id="13" name="Straight Connector 12">
            <a:extLst>
              <a:ext uri="{FF2B5EF4-FFF2-40B4-BE49-F238E27FC236}">
                <a16:creationId xmlns:a16="http://schemas.microsoft.com/office/drawing/2014/main" id="{61B115DB-65EB-3FC3-7284-CFDF4ADC60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466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a:extLst>
              <a:ext uri="{FF2B5EF4-FFF2-40B4-BE49-F238E27FC236}">
                <a16:creationId xmlns:a16="http://schemas.microsoft.com/office/drawing/2014/main" id="{C0311029-E724-AA26-F188-44E1822F49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450" r="2239"/>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03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BEFD1B8-8674-F23B-D273-3FB75E4C9165}"/>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b="0" i="0">
                <a:effectLst/>
              </a:rPr>
              <a:t>A </a:t>
            </a:r>
            <a:r>
              <a:rPr lang="en-US" sz="2000" b="1" i="0">
                <a:effectLst/>
              </a:rPr>
              <a:t>Scanning Electron Microscope (SEM)</a:t>
            </a:r>
            <a:r>
              <a:rPr lang="en-US" sz="2000" b="0" i="0">
                <a:effectLst/>
              </a:rPr>
              <a:t> is an advanced tool for imaging surfaces at a very high resolution, typically at the micro or nanoscale. Here’s an in-depth explanation of how it works and its capabilities:</a:t>
            </a:r>
            <a:endParaRPr lang="en-US" sz="2000"/>
          </a:p>
        </p:txBody>
      </p:sp>
      <p:sp>
        <p:nvSpPr>
          <p:cNvPr id="2" name="Rectangle 3">
            <a:extLst>
              <a:ext uri="{FF2B5EF4-FFF2-40B4-BE49-F238E27FC236}">
                <a16:creationId xmlns:a16="http://schemas.microsoft.com/office/drawing/2014/main" id="{EE143760-CEDF-7FF3-497D-259C8CDCFADC}"/>
              </a:ext>
            </a:extLst>
          </p:cNvPr>
          <p:cNvSpPr>
            <a:spLocks noChangeArrowheads="1"/>
          </p:cNvSpPr>
          <p:nvPr/>
        </p:nvSpPr>
        <p:spPr bwMode="auto">
          <a:xfrm>
            <a:off x="0" y="-1808187"/>
            <a:ext cx="5208477" cy="361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22900" b="0" i="0" u="none" strike="noStrike" cap="none" normalizeH="0" baseline="0" dirty="0">
                <a:ln>
                  <a:noFill/>
                </a:ln>
                <a:solidFill>
                  <a:schemeClr val="tx1"/>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85904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95199994-21AE-49A2-BA0D-12E295989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TextBox 4">
            <a:extLst>
              <a:ext uri="{FF2B5EF4-FFF2-40B4-BE49-F238E27FC236}">
                <a16:creationId xmlns:a16="http://schemas.microsoft.com/office/drawing/2014/main" id="{BFDAAD68-D40E-3DA5-AB16-41C647813F96}"/>
              </a:ext>
            </a:extLst>
          </p:cNvPr>
          <p:cNvSpPr txBox="1"/>
          <p:nvPr/>
        </p:nvSpPr>
        <p:spPr>
          <a:xfrm>
            <a:off x="6769570" y="530578"/>
            <a:ext cx="4771178" cy="116011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a:solidFill>
                  <a:schemeClr val="tx1"/>
                </a:solidFill>
                <a:latin typeface="+mj-lt"/>
                <a:ea typeface="+mj-ea"/>
                <a:cs typeface="+mj-cs"/>
              </a:rPr>
              <a:t>KEY COMPONENTS </a:t>
            </a:r>
          </a:p>
        </p:txBody>
      </p:sp>
      <p:pic>
        <p:nvPicPr>
          <p:cNvPr id="2" name="Picture 1">
            <a:extLst>
              <a:ext uri="{FF2B5EF4-FFF2-40B4-BE49-F238E27FC236}">
                <a16:creationId xmlns:a16="http://schemas.microsoft.com/office/drawing/2014/main" id="{9973C3DE-D268-79FC-483F-11CAC0304675}"/>
              </a:ext>
            </a:extLst>
          </p:cNvPr>
          <p:cNvPicPr>
            <a:picLocks noChangeAspect="1"/>
          </p:cNvPicPr>
          <p:nvPr/>
        </p:nvPicPr>
        <p:blipFill>
          <a:blip r:embed="rId2"/>
          <a:srcRect l="7872" r="13162"/>
          <a:stretch/>
        </p:blipFill>
        <p:spPr>
          <a:xfrm>
            <a:off x="1628288" y="530578"/>
            <a:ext cx="3860016" cy="5683955"/>
          </a:xfrm>
          <a:custGeom>
            <a:avLst/>
            <a:gdLst/>
            <a:ahLst/>
            <a:cxnLst/>
            <a:rect l="l" t="t" r="r" b="b"/>
            <a:pathLst>
              <a:path w="4643496" h="5550370">
                <a:moveTo>
                  <a:pt x="81586" y="0"/>
                </a:moveTo>
                <a:lnTo>
                  <a:pt x="4561910" y="0"/>
                </a:lnTo>
                <a:cubicBezTo>
                  <a:pt x="4606969" y="0"/>
                  <a:pt x="4643496" y="36527"/>
                  <a:pt x="4643496" y="81586"/>
                </a:cubicBezTo>
                <a:lnTo>
                  <a:pt x="4643496" y="5468784"/>
                </a:lnTo>
                <a:cubicBezTo>
                  <a:pt x="4643496" y="5513843"/>
                  <a:pt x="4606969" y="5550370"/>
                  <a:pt x="4561910" y="5550370"/>
                </a:cubicBezTo>
                <a:lnTo>
                  <a:pt x="81586" y="5550370"/>
                </a:lnTo>
                <a:cubicBezTo>
                  <a:pt x="36527" y="5550370"/>
                  <a:pt x="0" y="5513843"/>
                  <a:pt x="0" y="5468784"/>
                </a:cubicBezTo>
                <a:lnTo>
                  <a:pt x="0" y="81586"/>
                </a:lnTo>
                <a:cubicBezTo>
                  <a:pt x="0" y="36527"/>
                  <a:pt x="36527" y="0"/>
                  <a:pt x="81586" y="0"/>
                </a:cubicBezTo>
                <a:close/>
              </a:path>
            </a:pathLst>
          </a:custGeom>
        </p:spPr>
      </p:pic>
      <p:sp>
        <p:nvSpPr>
          <p:cNvPr id="61" name="Arc 60">
            <a:extLst>
              <a:ext uri="{FF2B5EF4-FFF2-40B4-BE49-F238E27FC236}">
                <a16:creationId xmlns:a16="http://schemas.microsoft.com/office/drawing/2014/main" id="{A2C34835-4F79-4934-B151-D68E79764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alpha val="9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3D14FE01-9E8B-6896-948E-27781CBB8782}"/>
              </a:ext>
            </a:extLst>
          </p:cNvPr>
          <p:cNvSpPr txBox="1"/>
          <p:nvPr/>
        </p:nvSpPr>
        <p:spPr>
          <a:xfrm>
            <a:off x="6769570" y="1825625"/>
            <a:ext cx="4771178" cy="438890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100" b="1"/>
              <a:t>1. Electron Source:</a:t>
            </a:r>
          </a:p>
          <a:p>
            <a:pPr indent="-228600">
              <a:lnSpc>
                <a:spcPct val="90000"/>
              </a:lnSpc>
              <a:spcAft>
                <a:spcPts val="600"/>
              </a:spcAft>
              <a:buFont typeface="Arial" panose="020B0604020202020204" pitchFamily="34" charset="0"/>
              <a:buChar char="•"/>
            </a:pPr>
            <a:r>
              <a:rPr lang="en-US" sz="1100"/>
              <a:t>Located at the top of the SEM.</a:t>
            </a:r>
          </a:p>
          <a:p>
            <a:pPr indent="-228600">
              <a:lnSpc>
                <a:spcPct val="90000"/>
              </a:lnSpc>
              <a:spcAft>
                <a:spcPts val="600"/>
              </a:spcAft>
              <a:buFont typeface="Arial" panose="020B0604020202020204" pitchFamily="34" charset="0"/>
              <a:buChar char="•"/>
            </a:pPr>
            <a:r>
              <a:rPr lang="en-US" sz="1100"/>
              <a:t> It is a metal filament generally made of Tungsten, housed by metal chamber that creates beam looking down. </a:t>
            </a:r>
          </a:p>
          <a:p>
            <a:pPr indent="-228600">
              <a:lnSpc>
                <a:spcPct val="90000"/>
              </a:lnSpc>
              <a:spcAft>
                <a:spcPts val="600"/>
              </a:spcAft>
              <a:buFont typeface="Arial" panose="020B0604020202020204" pitchFamily="34" charset="0"/>
              <a:buChar char="•"/>
            </a:pPr>
            <a:r>
              <a:rPr lang="en-US" sz="1100"/>
              <a:t>The filament emits a focused beam of electrons, which is the primary tool used for imaging the sample.</a:t>
            </a:r>
          </a:p>
          <a:p>
            <a:pPr indent="-228600">
              <a:lnSpc>
                <a:spcPct val="90000"/>
              </a:lnSpc>
              <a:spcAft>
                <a:spcPts val="600"/>
              </a:spcAft>
              <a:buFont typeface="Arial" panose="020B0604020202020204" pitchFamily="34" charset="0"/>
              <a:buChar char="•"/>
            </a:pPr>
            <a:r>
              <a:rPr lang="en-US" sz="1100"/>
              <a:t>The electron source typically operates under high voltage to create the beam.</a:t>
            </a:r>
          </a:p>
          <a:p>
            <a:pPr indent="-228600">
              <a:lnSpc>
                <a:spcPct val="90000"/>
              </a:lnSpc>
              <a:spcAft>
                <a:spcPts val="600"/>
              </a:spcAft>
              <a:buFont typeface="Arial" panose="020B0604020202020204" pitchFamily="34" charset="0"/>
              <a:buChar char="•"/>
            </a:pPr>
            <a:endParaRPr lang="en-US" sz="1100"/>
          </a:p>
          <a:p>
            <a:pPr indent="-228600">
              <a:lnSpc>
                <a:spcPct val="90000"/>
              </a:lnSpc>
              <a:spcAft>
                <a:spcPts val="600"/>
              </a:spcAft>
              <a:buFont typeface="Arial" panose="020B0604020202020204" pitchFamily="34" charset="0"/>
              <a:buChar char="•"/>
            </a:pPr>
            <a:r>
              <a:rPr lang="en-US" sz="1100" b="1"/>
              <a:t>2. Lenses and Scanning Coils:</a:t>
            </a:r>
          </a:p>
          <a:p>
            <a:pPr indent="-228600">
              <a:lnSpc>
                <a:spcPct val="90000"/>
              </a:lnSpc>
              <a:spcAft>
                <a:spcPts val="600"/>
              </a:spcAft>
              <a:buFont typeface="Arial" panose="020B0604020202020204" pitchFamily="34" charset="0"/>
              <a:buChar char="•"/>
            </a:pPr>
            <a:r>
              <a:rPr lang="en-US" sz="1100" b="1"/>
              <a:t>Condenser lenses</a:t>
            </a:r>
            <a:r>
              <a:rPr lang="en-US" sz="1100"/>
              <a:t> and </a:t>
            </a:r>
            <a:r>
              <a:rPr lang="en-US" sz="1100" b="1"/>
              <a:t>objective lenses</a:t>
            </a:r>
            <a:r>
              <a:rPr lang="en-US" sz="1100"/>
              <a:t> shape and focus the electron beam.</a:t>
            </a:r>
          </a:p>
          <a:p>
            <a:pPr indent="-228600">
              <a:lnSpc>
                <a:spcPct val="90000"/>
              </a:lnSpc>
              <a:spcAft>
                <a:spcPts val="600"/>
              </a:spcAft>
              <a:buFont typeface="Arial" panose="020B0604020202020204" pitchFamily="34" charset="0"/>
              <a:buChar char="•"/>
            </a:pPr>
            <a:r>
              <a:rPr lang="en-US" sz="1100" b="1"/>
              <a:t>Scan coils</a:t>
            </a:r>
            <a:r>
              <a:rPr lang="en-US" sz="1100"/>
              <a:t> guide and direct the beam across the surface of the sample in a raster pattern, ensuring systematic coverage of the area being imaged.</a:t>
            </a:r>
          </a:p>
          <a:p>
            <a:pPr indent="-228600">
              <a:lnSpc>
                <a:spcPct val="90000"/>
              </a:lnSpc>
              <a:spcAft>
                <a:spcPts val="600"/>
              </a:spcAft>
              <a:buFont typeface="Arial" panose="020B0604020202020204" pitchFamily="34" charset="0"/>
              <a:buChar char="•"/>
            </a:pPr>
            <a:endParaRPr lang="en-US" sz="1100"/>
          </a:p>
          <a:p>
            <a:pPr indent="-228600">
              <a:lnSpc>
                <a:spcPct val="90000"/>
              </a:lnSpc>
              <a:spcAft>
                <a:spcPts val="600"/>
              </a:spcAft>
              <a:buFont typeface="Arial" panose="020B0604020202020204" pitchFamily="34" charset="0"/>
              <a:buChar char="•"/>
            </a:pPr>
            <a:r>
              <a:rPr lang="en-US" sz="1100" b="1"/>
              <a:t>3. Sample Stage:</a:t>
            </a:r>
          </a:p>
          <a:p>
            <a:pPr indent="-228600">
              <a:lnSpc>
                <a:spcPct val="90000"/>
              </a:lnSpc>
              <a:spcAft>
                <a:spcPts val="600"/>
              </a:spcAft>
              <a:buFont typeface="Arial" panose="020B0604020202020204" pitchFamily="34" charset="0"/>
              <a:buChar char="•"/>
            </a:pPr>
            <a:r>
              <a:rPr lang="en-US" sz="1100"/>
              <a:t>The sample is mounted on a </a:t>
            </a:r>
            <a:r>
              <a:rPr lang="en-US" sz="1100" b="1"/>
              <a:t>motorized stage</a:t>
            </a:r>
            <a:r>
              <a:rPr lang="en-US" sz="1100"/>
              <a:t>, which can move the sample under the electron beam for precise positioning.</a:t>
            </a:r>
          </a:p>
          <a:p>
            <a:pPr indent="-228600">
              <a:lnSpc>
                <a:spcPct val="90000"/>
              </a:lnSpc>
              <a:spcAft>
                <a:spcPts val="600"/>
              </a:spcAft>
              <a:buFont typeface="Arial" panose="020B0604020202020204" pitchFamily="34" charset="0"/>
              <a:buChar char="•"/>
            </a:pPr>
            <a:r>
              <a:rPr lang="en-US" sz="1100"/>
              <a:t>The stage can often be adjusted in multiple axes (x, y, z) to change the angle and focus.</a:t>
            </a:r>
          </a:p>
          <a:p>
            <a:pPr indent="-228600">
              <a:lnSpc>
                <a:spcPct val="90000"/>
              </a:lnSpc>
              <a:spcAft>
                <a:spcPts val="600"/>
              </a:spcAft>
              <a:buFont typeface="Arial" panose="020B0604020202020204" pitchFamily="34" charset="0"/>
              <a:buChar char="•"/>
            </a:pPr>
            <a:endParaRPr lang="en-US" sz="1100"/>
          </a:p>
        </p:txBody>
      </p:sp>
    </p:spTree>
    <p:extLst>
      <p:ext uri="{BB962C8B-B14F-4D97-AF65-F5344CB8AC3E}">
        <p14:creationId xmlns:p14="http://schemas.microsoft.com/office/powerpoint/2010/main" val="409839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95199994-21AE-49A2-BA0D-12E295989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Scanning electron microscope (SEM)">
            <a:extLst>
              <a:ext uri="{FF2B5EF4-FFF2-40B4-BE49-F238E27FC236}">
                <a16:creationId xmlns:a16="http://schemas.microsoft.com/office/drawing/2014/main" id="{5641AB8D-9ACA-69F4-68B3-DACF1066D78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4759" y="398613"/>
            <a:ext cx="5440195" cy="3631333"/>
          </a:xfrm>
          <a:custGeom>
            <a:avLst/>
            <a:gdLst/>
            <a:ahLst/>
            <a:cxnLst/>
            <a:rect l="l" t="t" r="r" b="b"/>
            <a:pathLst>
              <a:path w="4643496" h="5550370">
                <a:moveTo>
                  <a:pt x="81586" y="0"/>
                </a:moveTo>
                <a:lnTo>
                  <a:pt x="4561910" y="0"/>
                </a:lnTo>
                <a:cubicBezTo>
                  <a:pt x="4606969" y="0"/>
                  <a:pt x="4643496" y="36527"/>
                  <a:pt x="4643496" y="81586"/>
                </a:cubicBezTo>
                <a:lnTo>
                  <a:pt x="4643496" y="5468784"/>
                </a:lnTo>
                <a:cubicBezTo>
                  <a:pt x="4643496" y="5513843"/>
                  <a:pt x="4606969" y="5550370"/>
                  <a:pt x="4561910" y="5550370"/>
                </a:cubicBezTo>
                <a:lnTo>
                  <a:pt x="81586" y="5550370"/>
                </a:lnTo>
                <a:cubicBezTo>
                  <a:pt x="36527" y="5550370"/>
                  <a:pt x="0" y="5513843"/>
                  <a:pt x="0" y="5468784"/>
                </a:cubicBezTo>
                <a:lnTo>
                  <a:pt x="0" y="81586"/>
                </a:lnTo>
                <a:cubicBezTo>
                  <a:pt x="0" y="36527"/>
                  <a:pt x="36527" y="0"/>
                  <a:pt x="81586" y="0"/>
                </a:cubicBezTo>
                <a:close/>
              </a:path>
            </a:pathLst>
          </a:custGeom>
          <a:noFill/>
          <a:extLst>
            <a:ext uri="{909E8E84-426E-40DD-AFC4-6F175D3DCCD1}">
              <a14:hiddenFill xmlns:a14="http://schemas.microsoft.com/office/drawing/2010/main">
                <a:solidFill>
                  <a:srgbClr val="FFFFFF"/>
                </a:solidFill>
              </a14:hiddenFill>
            </a:ext>
          </a:extLst>
        </p:spPr>
      </p:pic>
      <p:sp>
        <p:nvSpPr>
          <p:cNvPr id="2057" name="Arc 2056">
            <a:extLst>
              <a:ext uri="{FF2B5EF4-FFF2-40B4-BE49-F238E27FC236}">
                <a16:creationId xmlns:a16="http://schemas.microsoft.com/office/drawing/2014/main" id="{A2C34835-4F79-4934-B151-D68E79764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alpha val="9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D24B539-0214-6B9D-7119-5AD9EEE4F66D}"/>
              </a:ext>
            </a:extLst>
          </p:cNvPr>
          <p:cNvSpPr txBox="1"/>
          <p:nvPr/>
        </p:nvSpPr>
        <p:spPr>
          <a:xfrm>
            <a:off x="5513424" y="444316"/>
            <a:ext cx="4771178" cy="4388908"/>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1600" b="1" dirty="0"/>
              <a:t>Interaction with the Sample:</a:t>
            </a:r>
          </a:p>
          <a:p>
            <a:pPr indent="-228600">
              <a:lnSpc>
                <a:spcPct val="90000"/>
              </a:lnSpc>
              <a:spcAft>
                <a:spcPts val="600"/>
              </a:spcAft>
              <a:buFont typeface="Arial" panose="020B0604020202020204" pitchFamily="34" charset="0"/>
              <a:buChar char="•"/>
            </a:pPr>
            <a:r>
              <a:rPr lang="en-US" sz="1600" dirty="0"/>
              <a:t>When the electron beam hits the sample, it causes interactions with the atoms in the material, leading to the emission of different types of signals:</a:t>
            </a:r>
          </a:p>
          <a:p>
            <a:pPr indent="-228600">
              <a:lnSpc>
                <a:spcPct val="90000"/>
              </a:lnSpc>
              <a:spcAft>
                <a:spcPts val="600"/>
              </a:spcAft>
              <a:buFont typeface="Arial" panose="020B0604020202020204" pitchFamily="34" charset="0"/>
              <a:buChar char="•"/>
            </a:pPr>
            <a:endParaRPr lang="en-US" sz="1600" dirty="0"/>
          </a:p>
          <a:p>
            <a:pPr marL="742950" lvl="1" indent="-228600">
              <a:lnSpc>
                <a:spcPct val="90000"/>
              </a:lnSpc>
              <a:spcAft>
                <a:spcPts val="600"/>
              </a:spcAft>
              <a:buFont typeface="Arial" panose="020B0604020202020204" pitchFamily="34" charset="0"/>
              <a:buChar char="•"/>
            </a:pPr>
            <a:r>
              <a:rPr lang="en-US" sz="1600" b="1" dirty="0"/>
              <a:t>Secondary electrons (SE)</a:t>
            </a:r>
            <a:r>
              <a:rPr lang="en-US" sz="1600" dirty="0"/>
              <a:t>: Emitted from the surface atoms of the sample when excited by the electron beam. These are used for high-resolution topographical imaging.</a:t>
            </a:r>
          </a:p>
          <a:p>
            <a:pPr marL="742950" lvl="1" indent="-228600">
              <a:lnSpc>
                <a:spcPct val="90000"/>
              </a:lnSpc>
              <a:spcAft>
                <a:spcPts val="600"/>
              </a:spcAft>
              <a:buFont typeface="Arial" panose="020B0604020202020204" pitchFamily="34" charset="0"/>
              <a:buChar char="•"/>
            </a:pPr>
            <a:endParaRPr lang="en-US" sz="1600" dirty="0"/>
          </a:p>
          <a:p>
            <a:pPr marL="742950" lvl="1" indent="-228600">
              <a:lnSpc>
                <a:spcPct val="90000"/>
              </a:lnSpc>
              <a:spcAft>
                <a:spcPts val="600"/>
              </a:spcAft>
              <a:buFont typeface="Arial" panose="020B0604020202020204" pitchFamily="34" charset="0"/>
              <a:buChar char="•"/>
            </a:pPr>
            <a:r>
              <a:rPr lang="en-US" sz="1600" b="1" dirty="0"/>
              <a:t>Backscattered electrons (BSE)</a:t>
            </a:r>
            <a:r>
              <a:rPr lang="en-US" sz="1600" dirty="0"/>
              <a:t>: These electrons are reflected from the sample and provide contrast based on atomic number differences (heavier elements appear brighter).</a:t>
            </a:r>
          </a:p>
          <a:p>
            <a:pPr marL="742950" lvl="1" indent="-228600">
              <a:lnSpc>
                <a:spcPct val="90000"/>
              </a:lnSpc>
              <a:spcAft>
                <a:spcPts val="600"/>
              </a:spcAft>
              <a:buFont typeface="Arial" panose="020B0604020202020204" pitchFamily="34" charset="0"/>
              <a:buChar char="•"/>
            </a:pPr>
            <a:endParaRPr lang="en-US" sz="1600" dirty="0"/>
          </a:p>
          <a:p>
            <a:pPr marL="742950" lvl="1" indent="-228600">
              <a:lnSpc>
                <a:spcPct val="90000"/>
              </a:lnSpc>
              <a:spcAft>
                <a:spcPts val="600"/>
              </a:spcAft>
              <a:buFont typeface="Arial" panose="020B0604020202020204" pitchFamily="34" charset="0"/>
              <a:buChar char="•"/>
            </a:pPr>
            <a:r>
              <a:rPr lang="en-US" sz="1600" b="1" dirty="0"/>
              <a:t>X-rays</a:t>
            </a:r>
            <a:r>
              <a:rPr lang="en-US" sz="1600" dirty="0"/>
              <a:t>: Emitted due to the interaction of the electron beam with the inner shells of atoms. X-rays are used for elemental analysis through </a:t>
            </a:r>
            <a:r>
              <a:rPr lang="en-US" sz="1600" b="1" dirty="0"/>
              <a:t>Energy Dispersive X-ray Spectroscopy (EDS/EDX)</a:t>
            </a:r>
            <a:r>
              <a:rPr lang="en-US" sz="1600" dirty="0"/>
              <a:t>.</a:t>
            </a:r>
          </a:p>
        </p:txBody>
      </p:sp>
    </p:spTree>
    <p:extLst>
      <p:ext uri="{BB962C8B-B14F-4D97-AF65-F5344CB8AC3E}">
        <p14:creationId xmlns:p14="http://schemas.microsoft.com/office/powerpoint/2010/main" val="1180158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A82C56-6B96-3728-FD4C-AB5FBE2B3C09}"/>
              </a:ext>
            </a:extLst>
          </p:cNvPr>
          <p:cNvPicPr>
            <a:picLocks noChangeAspect="1"/>
          </p:cNvPicPr>
          <p:nvPr/>
        </p:nvPicPr>
        <p:blipFill>
          <a:blip r:embed="rId2"/>
          <a:stretch>
            <a:fillRect/>
          </a:stretch>
        </p:blipFill>
        <p:spPr>
          <a:xfrm>
            <a:off x="2619375" y="1271587"/>
            <a:ext cx="6953250" cy="4314825"/>
          </a:xfrm>
          <a:prstGeom prst="rect">
            <a:avLst/>
          </a:prstGeom>
        </p:spPr>
      </p:pic>
    </p:spTree>
    <p:extLst>
      <p:ext uri="{BB962C8B-B14F-4D97-AF65-F5344CB8AC3E}">
        <p14:creationId xmlns:p14="http://schemas.microsoft.com/office/powerpoint/2010/main" val="3792145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680E4611-0B8D-2D05-02E4-D1D270E4936B}"/>
              </a:ext>
            </a:extLst>
          </p:cNvPr>
          <p:cNvPicPr>
            <a:picLocks noChangeAspect="1"/>
          </p:cNvPicPr>
          <p:nvPr/>
        </p:nvPicPr>
        <p:blipFill>
          <a:blip r:embed="rId2"/>
          <a:stretch>
            <a:fillRect/>
          </a:stretch>
        </p:blipFill>
        <p:spPr>
          <a:xfrm>
            <a:off x="1709335" y="643467"/>
            <a:ext cx="8773330" cy="5571065"/>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592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8" name="Rectangle 205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7" name="Freeform: Shape 2056">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Freeform: Shape 2062">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65" name="Isosceles Triangle 2064">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1,400+ Scanning Electron Microscope Stock Photos, Pictures &amp; Royalty-Free  Images - iStock | Scanning electron micrograph, Electron microscope  micrographs, Microscope slide">
            <a:extLst>
              <a:ext uri="{FF2B5EF4-FFF2-40B4-BE49-F238E27FC236}">
                <a16:creationId xmlns:a16="http://schemas.microsoft.com/office/drawing/2014/main" id="{E0DEA5AA-8AC4-7B9D-FD18-104E7721BA6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22918" y="643467"/>
            <a:ext cx="8346164"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067" name="Isosceles Triangle 2066">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32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610728"/>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5"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343079"/>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7" name="Freeform: Shape 1036">
            <a:extLst>
              <a:ext uri="{FF2B5EF4-FFF2-40B4-BE49-F238E27FC236}">
                <a16:creationId xmlns:a16="http://schemas.microsoft.com/office/drawing/2014/main" id="{83BCB34A-2F40-4F41-8488-A134C1C15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5" y="340424"/>
            <a:ext cx="4630139" cy="5265795"/>
          </a:xfrm>
          <a:custGeom>
            <a:avLst/>
            <a:gdLst>
              <a:gd name="connsiteX0" fmla="*/ 0 w 4630139"/>
              <a:gd name="connsiteY0" fmla="*/ 0 h 5265795"/>
              <a:gd name="connsiteX1" fmla="*/ 4630139 w 4630139"/>
              <a:gd name="connsiteY1" fmla="*/ 0 h 5265795"/>
              <a:gd name="connsiteX2" fmla="*/ 4630139 w 4630139"/>
              <a:gd name="connsiteY2" fmla="*/ 5265795 h 5265795"/>
              <a:gd name="connsiteX3" fmla="*/ 0 w 4630139"/>
              <a:gd name="connsiteY3" fmla="*/ 5265795 h 5265795"/>
            </a:gdLst>
            <a:ahLst/>
            <a:cxnLst>
              <a:cxn ang="0">
                <a:pos x="connsiteX0" y="connsiteY0"/>
              </a:cxn>
              <a:cxn ang="0">
                <a:pos x="connsiteX1" y="connsiteY1"/>
              </a:cxn>
              <a:cxn ang="0">
                <a:pos x="connsiteX2" y="connsiteY2"/>
              </a:cxn>
              <a:cxn ang="0">
                <a:pos x="connsiteX3" y="connsiteY3"/>
              </a:cxn>
            </a:cxnLst>
            <a:rect l="l" t="t" r="r" b="b"/>
            <a:pathLst>
              <a:path w="4630139" h="5265795">
                <a:moveTo>
                  <a:pt x="0" y="0"/>
                </a:moveTo>
                <a:lnTo>
                  <a:pt x="4630139" y="0"/>
                </a:lnTo>
                <a:lnTo>
                  <a:pt x="4630139" y="5265795"/>
                </a:lnTo>
                <a:lnTo>
                  <a:pt x="0" y="52657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Electron Scanning Microscope Images / Luxury Face Scan Ethnicity">
            <a:extLst>
              <a:ext uri="{FF2B5EF4-FFF2-40B4-BE49-F238E27FC236}">
                <a16:creationId xmlns:a16="http://schemas.microsoft.com/office/drawing/2014/main" id="{50D6CF76-B57D-D48F-E903-C80749F1682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7376" y="1634815"/>
            <a:ext cx="3343202" cy="2691277"/>
          </a:xfrm>
          <a:prstGeom prst="rect">
            <a:avLst/>
          </a:prstGeom>
          <a:noFill/>
          <a:extLst>
            <a:ext uri="{909E8E84-426E-40DD-AFC4-6F175D3DCCD1}">
              <a14:hiddenFill xmlns:a14="http://schemas.microsoft.com/office/drawing/2010/main">
                <a:solidFill>
                  <a:srgbClr val="FFFFFF"/>
                </a:solidFill>
              </a14:hiddenFill>
            </a:ext>
          </a:extLst>
        </p:spPr>
      </p:pic>
      <p:sp>
        <p:nvSpPr>
          <p:cNvPr id="1039" name="Freeform: Shape 1038">
            <a:extLst>
              <a:ext uri="{FF2B5EF4-FFF2-40B4-BE49-F238E27FC236}">
                <a16:creationId xmlns:a16="http://schemas.microsoft.com/office/drawing/2014/main" id="{F78382DC-4207-465E-B379-1E16448AA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1780" y="1071563"/>
            <a:ext cx="7290218" cy="5242298"/>
          </a:xfrm>
          <a:custGeom>
            <a:avLst/>
            <a:gdLst>
              <a:gd name="connsiteX0" fmla="*/ 0 w 7290218"/>
              <a:gd name="connsiteY0" fmla="*/ 0 h 5242298"/>
              <a:gd name="connsiteX1" fmla="*/ 7290218 w 7290218"/>
              <a:gd name="connsiteY1" fmla="*/ 0 h 5242298"/>
              <a:gd name="connsiteX2" fmla="*/ 7290218 w 7290218"/>
              <a:gd name="connsiteY2" fmla="*/ 5242298 h 5242298"/>
              <a:gd name="connsiteX3" fmla="*/ 0 w 7290218"/>
              <a:gd name="connsiteY3" fmla="*/ 5242298 h 5242298"/>
            </a:gdLst>
            <a:ahLst/>
            <a:cxnLst>
              <a:cxn ang="0">
                <a:pos x="connsiteX0" y="connsiteY0"/>
              </a:cxn>
              <a:cxn ang="0">
                <a:pos x="connsiteX1" y="connsiteY1"/>
              </a:cxn>
              <a:cxn ang="0">
                <a:pos x="connsiteX2" y="connsiteY2"/>
              </a:cxn>
              <a:cxn ang="0">
                <a:pos x="connsiteX3" y="connsiteY3"/>
              </a:cxn>
            </a:cxnLst>
            <a:rect l="l" t="t" r="r" b="b"/>
            <a:pathLst>
              <a:path w="7290218" h="5242298">
                <a:moveTo>
                  <a:pt x="0" y="0"/>
                </a:moveTo>
                <a:lnTo>
                  <a:pt x="7290218" y="0"/>
                </a:lnTo>
                <a:lnTo>
                  <a:pt x="7290218" y="5242298"/>
                </a:lnTo>
                <a:lnTo>
                  <a:pt x="0" y="52422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a:extLst>
              <a:ext uri="{FF2B5EF4-FFF2-40B4-BE49-F238E27FC236}">
                <a16:creationId xmlns:a16="http://schemas.microsoft.com/office/drawing/2014/main" id="{10685AA2-D216-9CAC-6DF1-2562FFE8F142}"/>
              </a:ext>
            </a:extLst>
          </p:cNvPr>
          <p:cNvPicPr>
            <a:picLocks noChangeAspect="1"/>
          </p:cNvPicPr>
          <p:nvPr/>
        </p:nvPicPr>
        <p:blipFill>
          <a:blip r:embed="rId3"/>
          <a:stretch>
            <a:fillRect/>
          </a:stretch>
        </p:blipFill>
        <p:spPr>
          <a:xfrm>
            <a:off x="5545244" y="2491038"/>
            <a:ext cx="6020730" cy="2415095"/>
          </a:xfrm>
          <a:prstGeom prst="rect">
            <a:avLst/>
          </a:prstGeom>
        </p:spPr>
      </p:pic>
    </p:spTree>
    <p:extLst>
      <p:ext uri="{BB962C8B-B14F-4D97-AF65-F5344CB8AC3E}">
        <p14:creationId xmlns:p14="http://schemas.microsoft.com/office/powerpoint/2010/main" val="1882698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Group 25">
            <a:extLst>
              <a:ext uri="{FF2B5EF4-FFF2-40B4-BE49-F238E27FC236}">
                <a16:creationId xmlns:a16="http://schemas.microsoft.com/office/drawing/2014/main" id="{00C7DD97-49DC-4BFD-951D-CFF51B976D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41571" y="70488"/>
            <a:ext cx="3501861" cy="3501861"/>
            <a:chOff x="4690043" y="291695"/>
            <a:chExt cx="3055711" cy="3055711"/>
          </a:xfrm>
        </p:grpSpPr>
        <p:sp>
          <p:nvSpPr>
            <p:cNvPr id="27" name="Oval 26">
              <a:extLst>
                <a:ext uri="{FF2B5EF4-FFF2-40B4-BE49-F238E27FC236}">
                  <a16:creationId xmlns:a16="http://schemas.microsoft.com/office/drawing/2014/main" id="{E7DCFDCC-147C-40CA-BFDF-2848A4297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90043" y="291695"/>
              <a:ext cx="3055711" cy="3055711"/>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31F8CA31-10D7-4B78-877D-2D21FBE553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90043" y="291695"/>
              <a:ext cx="3055711" cy="305571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176786CF-68E6-476D-909E-8522718B7BE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5057" y="3240578"/>
            <a:ext cx="3297290" cy="3297290"/>
            <a:chOff x="4690043" y="291695"/>
            <a:chExt cx="3055711" cy="3055711"/>
          </a:xfrm>
        </p:grpSpPr>
        <p:sp>
          <p:nvSpPr>
            <p:cNvPr id="31" name="Oval 30">
              <a:extLst>
                <a:ext uri="{FF2B5EF4-FFF2-40B4-BE49-F238E27FC236}">
                  <a16:creationId xmlns:a16="http://schemas.microsoft.com/office/drawing/2014/main" id="{06D8E882-7D0E-42D7-99C8-D4865D7DA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90043" y="291695"/>
              <a:ext cx="3055711" cy="3055711"/>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015F1597-6BCF-45F1-9AC9-B142DD4768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90043" y="291695"/>
              <a:ext cx="3055711" cy="305571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Oval 33">
            <a:extLst>
              <a:ext uri="{FF2B5EF4-FFF2-40B4-BE49-F238E27FC236}">
                <a16:creationId xmlns:a16="http://schemas.microsoft.com/office/drawing/2014/main" id="{EAED1919-54A1-41C9-B30B-A3FF3F58E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26220" y="30573"/>
            <a:ext cx="3483100" cy="3483100"/>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0828" y="1091857"/>
            <a:ext cx="1291642" cy="429215"/>
            <a:chOff x="2504802" y="1755501"/>
            <a:chExt cx="1598829" cy="531293"/>
          </a:xfrm>
          <a:solidFill>
            <a:schemeClr val="bg1"/>
          </a:solidFill>
        </p:grpSpPr>
        <p:sp>
          <p:nvSpPr>
            <p:cNvPr id="37" name="Freeform: Shape 36">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pic>
        <p:nvPicPr>
          <p:cNvPr id="7" name="Picture 6">
            <a:extLst>
              <a:ext uri="{FF2B5EF4-FFF2-40B4-BE49-F238E27FC236}">
                <a16:creationId xmlns:a16="http://schemas.microsoft.com/office/drawing/2014/main" id="{A667542F-88AB-60F4-AA18-35792FA3DB21}"/>
              </a:ext>
            </a:extLst>
          </p:cNvPr>
          <p:cNvPicPr>
            <a:picLocks noChangeAspect="1"/>
          </p:cNvPicPr>
          <p:nvPr/>
        </p:nvPicPr>
        <p:blipFill>
          <a:blip r:embed="rId2"/>
          <a:stretch>
            <a:fillRect/>
          </a:stretch>
        </p:blipFill>
        <p:spPr>
          <a:xfrm>
            <a:off x="2465213" y="993694"/>
            <a:ext cx="2584794" cy="1544414"/>
          </a:xfrm>
          <a:prstGeom prst="rect">
            <a:avLst/>
          </a:prstGeom>
        </p:spPr>
      </p:pic>
      <p:sp>
        <p:nvSpPr>
          <p:cNvPr id="40" name="Oval 39">
            <a:extLst>
              <a:ext uri="{FF2B5EF4-FFF2-40B4-BE49-F238E27FC236}">
                <a16:creationId xmlns:a16="http://schemas.microsoft.com/office/drawing/2014/main" id="{FFFEB18F-F81F-4CED-BE64-EB888A77C3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093" y="3195231"/>
            <a:ext cx="3281677" cy="3281677"/>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31F1699-836A-BE3B-3A7C-FDAE526B89B9}"/>
              </a:ext>
            </a:extLst>
          </p:cNvPr>
          <p:cNvPicPr>
            <a:picLocks noChangeAspect="1"/>
          </p:cNvPicPr>
          <p:nvPr/>
        </p:nvPicPr>
        <p:blipFill>
          <a:blip r:embed="rId3"/>
          <a:stretch>
            <a:fillRect/>
          </a:stretch>
        </p:blipFill>
        <p:spPr>
          <a:xfrm>
            <a:off x="1152048" y="3904608"/>
            <a:ext cx="1895767" cy="1895767"/>
          </a:xfrm>
          <a:prstGeom prst="rect">
            <a:avLst/>
          </a:prstGeom>
        </p:spPr>
      </p:pic>
      <p:grpSp>
        <p:nvGrpSpPr>
          <p:cNvPr id="42" name="Graphic 4">
            <a:extLst>
              <a:ext uri="{FF2B5EF4-FFF2-40B4-BE49-F238E27FC236}">
                <a16:creationId xmlns:a16="http://schemas.microsoft.com/office/drawing/2014/main" id="{A04977CB-3825-471A-A590-C57F8C3503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97585" y="3139252"/>
            <a:ext cx="1330536" cy="1330521"/>
            <a:chOff x="5734037" y="3067039"/>
            <a:chExt cx="724483" cy="724489"/>
          </a:xfrm>
          <a:solidFill>
            <a:schemeClr val="bg1"/>
          </a:solidFill>
        </p:grpSpPr>
        <p:sp>
          <p:nvSpPr>
            <p:cNvPr id="43" name="Freeform: Shape 42">
              <a:extLst>
                <a:ext uri="{FF2B5EF4-FFF2-40B4-BE49-F238E27FC236}">
                  <a16:creationId xmlns:a16="http://schemas.microsoft.com/office/drawing/2014/main" id="{2B4B4814-3BFD-418E-B5B6-9DC3E0023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6B775DC1-0C03-424C-81DD-0B63736424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9DA07F5D-1F32-483C-8A98-9849D780DE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37A913DD-4597-42B1-9728-4127E83A83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009FBB02-BC59-4864-8DBC-B2B2BD52B3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6BD87CAE-98EF-4EA4-B739-3304AB75B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1A313AD8-2CA9-4181-84FF-A4EA106FB0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90E1FD27-6078-4DDB-85A5-EF32823635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8B87154F-1C33-4D96-AD0F-41A911079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59F7C24D-DA96-4B69-9D48-11ED659814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A1CC3BFF-8D2C-4191-AA89-4B5F07B595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030851AC-DB18-4C88-A8A2-449F772E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DA0FBDE6-61C6-4EAD-BEF2-895D802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AA861D3C-5355-4A4A-A875-EC40751A7D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998E573C-00D7-4371-9CE5-C72044BCA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B74B55B-C24A-4F7B-80B0-59E86E989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361FF18D-542A-4DA3-B579-046996571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B5CD3040-DA11-4096-9ECA-0547EB296B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8DBF68E6-70DC-4C9B-9E36-54DADF5D8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11A82FA5-7042-42C0-82C9-8068C36A68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2F1F1E10-43A7-49C1-9611-E52FB1BF5C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E350A35C-3618-4456-8580-7687EDA435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F4013BD1-ADEE-4116-8B16-8C5FB3B015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D41350A0-245D-42A9-911D-82D77BC3DC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18734813-52CA-4809-A0E0-348308DC47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E626E127-926A-4623-B87E-6944AA8F44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DADDE53E-0E40-4853-BCF0-9B152D6A4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C13F1249-54EA-428F-AE2E-A0579B409F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952C80D7-048D-4658-A5FE-B698CC4E42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4A82C20A-8FDC-4735-9608-AD288081F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EFB7CA94-32F3-403F-9F2B-1E2F701EE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1066606C-4588-4163-AD08-3AC140409A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B8565D18-023F-46E0-B825-199BFEAD6B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6F96FBB7-2ED0-47E0-9016-421EC9D3D8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CFFB9F2-9F7C-43A4-A9E6-1EE70C00B7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421F39C-6A35-4CF1-8E72-2A897C1F8F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ADA5561C-BFBA-4EA2-8A59-2910A2CDF8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B9F79817-A1A8-459C-A1DA-1639CC4EF1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730C5931-2980-4D21-A6AF-33BBB2B4A5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6130F5F5-6F7C-41EE-8CBB-1D0839C6FC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6671993A-EC69-4341-90B1-F23F6EA5A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56C4EAD-EE30-43C6-99BC-D4CB4EE9E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00981292-8C2D-477F-BFC1-A0C971DE42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5EB673EB-AAA5-41CD-BD9E-19C05381C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BF0F0673-73C3-44AE-9E98-EE65ADB27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908B8D8-11C7-4C6B-9642-2AAD37E24A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FF2F92D7-98B0-4E76-B8C6-AADDDBFCC6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5EC8DDD7-9501-4B67-9C31-6D5930A2B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57BD5C40-C542-47FD-9C2B-EE136CB979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D4CE941A-9B71-4C39-B230-20A18D89BA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3718F172-45D8-46D9-A359-D8A51BE64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151EDA59-37F4-47C4-9579-A4EE161561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FCF25555-9B27-45F5-BDE8-EC65FC7B9D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E18D4CBF-5079-4BCF-996F-48C5BD1DC8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599F779A-FDDF-4E15-A19E-D734C95A57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98510558-1546-41C7-819E-0C4056E54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B371F762-3D9D-459C-AC86-3183843A44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CDECEFE0-53BB-47FB-97D7-AE0B0E3198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3D7521B5-463A-40A3-BE61-B1CAE3307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6A3596C1-0483-4496-8755-DB608479D6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89261538-C799-4246-B1B3-B3F5B09A08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7FDE36D9-78E7-44D9-BC0F-1BAFDE5B3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DB9D93E5-4ECA-4C24-9FF6-AC81334279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A4C35E97-1F66-4BFD-AE92-7EBC84F1DD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C6BF299A-A3D1-430D-80FF-B080C6FC6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9E7CF736-D3DE-4C5E-AA1F-DC4C8AA3AF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D396DF6B-432E-4903-B1AA-D3531FF8A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1ECDFD65-3965-4589-A4C2-16510946F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CA8C54E5-84FF-4F13-AA46-FED8E8DADB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BECA2236-A9B4-439E-9BAB-56AE965F68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E9441778-3D1A-4F75-A5A1-7214DAFB14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9B9AA094-8F15-4A0C-AA38-346BD5DDC8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119958CA-594A-4498-84BE-F61BFC580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FDFCE354-2B72-4480-97DE-E882906FDF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BC973E6C-6BC5-4FF1-8ECA-8615973121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D64FCB3C-7129-40FC-B584-150E5E62F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E211C60F-B3FE-47DD-BD11-D331736344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0D3EA065-68A6-4DD0-99BA-645480D4A4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2B6AC294-B9BA-4C59-B08A-53548D610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95F31034-2EF3-4F10-85B8-454316F2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AA87A0E7-AF0B-4A66-AFF6-689E7D3883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0D8E5EAF-B0C7-4E80-92EF-0209B4FE7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FAA01C3F-AD71-4F07-8664-8213099482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A30EC962-F7C8-4F17-A8EB-8EC64ADEFB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FA0DA527-FFEF-4AB6-B38F-FDF228D5B4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FAB5776C-CF29-46E0-9A73-03A318AE69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45572D84-640D-47CC-A862-6DCF1A73E6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0F9CD199-6195-4F64-9E22-94AD9D7600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35BC72FF-17EE-425A-B62A-2E024A6D7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26F3AB89-E7FF-4C05-9243-32DF9B4DF6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DABD659D-3754-4F63-9C8D-54AB1549E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C9DF2EF3-55C8-4745-9F55-24B60215DD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13C67022-CC78-4114-891A-C34637A613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A0F93252-C331-4CBB-B4F8-6B12B3903D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7F4537F3-EDF5-4626-AFBE-4488E0140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3848604B-6F7A-4A76-96F8-6B7BE1FE81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73D47B0C-A018-4B2C-898B-2391FC845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03DD4A89-CBC7-4BEE-AF16-D76807C080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E63C3831-F632-40D9-84E9-FEDA73C6B5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5D39FEFA-CF2D-47D2-A180-417199AE8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987F2FB4-CAFE-4018-A06E-5BAB572FF7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9C990CED-1FA9-4850-8469-1460027704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95BF6636-258D-497B-ABBF-1813F114B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27D9B40C-72EA-4EFC-B711-9F7828061E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454702A9-BABD-4005-8B4D-991D3CFBE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1E860B77-3AB6-46A1-9CE3-37D976AF4C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292ABAA7-B221-4C32-8F87-ABBAE21ADA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81D416EA-36C9-4DC6-A012-0C0F3FDF73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A7F4DF81-59CD-4438-AA36-8F1BCCF97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77C64A27-32D1-40C4-B94F-1093B6DE6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4797AB82-41AF-4856-AFC1-222C6DBC7B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80C1D340-365C-4212-A0FE-D7D06095B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3493915A-115F-4720-86A4-853B732307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2B7C4C77-1BED-4D31-8452-96E6F6B2A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98B04703-29C2-4A3B-AF19-7434D788E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6557C845-906D-43D8-92DE-72EF460687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55858061-043C-4334-BFCE-D9F77366A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5B825429-701A-43D0-83FA-2AF61D842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A633109C-AACA-40CF-B41E-488FD48841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F7558F3F-5D90-45F4-AA12-07ED3A5192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451DD258-CE67-424A-BF5B-AFFA82B56B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4400BE62-7130-4D75-B3AB-AA78B0224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22DE0A40-C470-4BF2-86BE-950D01B0CE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FD0A8776-E748-4D71-999B-FF5213CB4F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9868C751-1379-453B-AC78-C61BCDFD7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AB5E0827-B184-45E4-BE8A-A6E9B4456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528E9365-B34E-471B-B5F5-7D7AA0226C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E32C453C-483A-468F-8AE5-9653EE06C6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8206E38D-8DBE-4126-8CAC-F737F5835F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ED5D9B69-81D5-4D7D-875B-4E07EC457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E5212BDC-A49B-4150-8C9A-BFD08D9E1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D8A2BE4D-B38F-4C4C-A82F-FABB3DE99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94EFD994-9359-4615-BFA9-DFCC942FE6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4205EAC6-6E11-4106-A079-7E9F2F62CA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EDDCF5F4-CA05-4922-AF4B-F9629D6F3D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09113CF3-AB25-42A2-8DE0-735C1F40C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FB5092A3-B3FA-4AC8-82C3-FA386B8480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08F8F5D2-8958-4ED5-94E8-B4AB9F4420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87D2E7CC-7DFE-42C8-9E78-44777D7B9C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6E57A90F-A41A-4C97-8EA3-ADD911EDD7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B9C217A0-4087-4422-8635-C74D0B13AF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9C0E89CF-75CB-4D42-9E44-ADF284D84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5564F9F3-0D82-4874-9440-38F3AF9175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8E318789-20ED-497A-AFEB-3280B07AB5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F2256C04-2807-49A4-93C3-95542421D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14FBD6ED-2E68-4F38-BF88-DC75DAECAF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AF7BF2B0-9477-4227-9CDB-98E8AF7C1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7B6B9DAA-B992-45AD-A992-9CDFB41B94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8DE418D1-D67F-4FD8-BA49-CC986A7127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39AB1E1F-243A-489C-8753-69078993E9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F5E4BFF9-A8A8-4B08-AC59-228B81E02A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D3D80DFA-96DF-4CD6-B136-557368FF36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1ED3E86E-8BEE-463D-A646-180ABD21F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ADD483A5-049C-4EBA-B2D1-910117903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1116FEF0-D89A-43D8-B160-04E86A39F6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517D6EEA-1BB1-4EC1-87B7-2CAFBE348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2EBD1224-D8F1-4976-BE1F-B4ABB071AD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DEBB9B87-CACC-4819-BEFA-C8A0C1AF2A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5259DF1F-DEAD-492D-AFEE-BA7BB1A7E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D3573A36-F1A6-4532-829C-AE49B7CE2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F1A8D26A-350C-45FE-AA87-4AC5C0568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5044A982-3E0F-4D17-9104-27E2D2D2F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68EB580A-7544-41A1-AE10-5C52B00FB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65DBF4F2-4158-4DA7-AF14-7F9DDF07BF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F43513B1-0D48-4482-AA4E-2046DE5854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AC04BF60-8F64-4663-A8B4-D8BC1943B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1B9A4999-4058-4260-B3D7-A8B6C1361B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99FCBE72-DC7B-42FD-B59A-E1714802EA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2FC3A23A-4EDB-4DD4-B293-746E0255A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5" name="TextBox 4">
            <a:extLst>
              <a:ext uri="{FF2B5EF4-FFF2-40B4-BE49-F238E27FC236}">
                <a16:creationId xmlns:a16="http://schemas.microsoft.com/office/drawing/2014/main" id="{1AFB1FDF-64A5-CE26-4D46-3EC4E055488C}"/>
              </a:ext>
            </a:extLst>
          </p:cNvPr>
          <p:cNvSpPr txBox="1"/>
          <p:nvPr/>
        </p:nvSpPr>
        <p:spPr>
          <a:xfrm>
            <a:off x="6363274" y="510750"/>
            <a:ext cx="4974771" cy="3810301"/>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r>
              <a:rPr lang="en-US" sz="1400" b="1" dirty="0">
                <a:solidFill>
                  <a:schemeClr val="bg1"/>
                </a:solidFill>
              </a:rPr>
              <a:t>1. Soil and Sediment Studies</a:t>
            </a:r>
          </a:p>
          <a:p>
            <a:pPr indent="-228600">
              <a:lnSpc>
                <a:spcPct val="90000"/>
              </a:lnSpc>
              <a:spcAft>
                <a:spcPts val="600"/>
              </a:spcAft>
              <a:buFont typeface="Arial" panose="020B0604020202020204" pitchFamily="34" charset="0"/>
              <a:buChar char="•"/>
            </a:pPr>
            <a:r>
              <a:rPr lang="en-US" sz="1400" dirty="0" err="1">
                <a:solidFill>
                  <a:schemeClr val="bg1"/>
                </a:solidFill>
              </a:rPr>
              <a:t>Visualising</a:t>
            </a:r>
            <a:r>
              <a:rPr lang="en-US" sz="1400" dirty="0">
                <a:solidFill>
                  <a:schemeClr val="bg1"/>
                </a:solidFill>
              </a:rPr>
              <a:t> </a:t>
            </a:r>
            <a:r>
              <a:rPr lang="en-US" sz="1400" b="1" dirty="0">
                <a:solidFill>
                  <a:schemeClr val="bg1"/>
                </a:solidFill>
              </a:rPr>
              <a:t>grain morphology</a:t>
            </a:r>
            <a:r>
              <a:rPr lang="en-US" sz="1400" dirty="0">
                <a:solidFill>
                  <a:schemeClr val="bg1"/>
                </a:solidFill>
              </a:rPr>
              <a:t>, porosity, and mineral coatings.</a:t>
            </a:r>
          </a:p>
          <a:p>
            <a:pPr indent="-228600">
              <a:lnSpc>
                <a:spcPct val="90000"/>
              </a:lnSpc>
              <a:spcAft>
                <a:spcPts val="600"/>
              </a:spcAft>
              <a:buFont typeface="Arial" panose="020B0604020202020204" pitchFamily="34" charset="0"/>
              <a:buChar char="•"/>
            </a:pPr>
            <a:r>
              <a:rPr lang="en-US" sz="1400" dirty="0">
                <a:solidFill>
                  <a:schemeClr val="bg1"/>
                </a:solidFill>
              </a:rPr>
              <a:t>Identifying </a:t>
            </a:r>
            <a:r>
              <a:rPr lang="en-US" sz="1400" b="1" dirty="0">
                <a:solidFill>
                  <a:schemeClr val="bg1"/>
                </a:solidFill>
              </a:rPr>
              <a:t>clay minerals, heavy metals, and microstructures</a:t>
            </a:r>
            <a:r>
              <a:rPr lang="en-US" sz="1400" dirty="0">
                <a:solidFill>
                  <a:schemeClr val="bg1"/>
                </a:solidFill>
              </a:rPr>
              <a:t> associated with pollution.</a:t>
            </a:r>
          </a:p>
          <a:p>
            <a:pPr indent="-228600">
              <a:lnSpc>
                <a:spcPct val="90000"/>
              </a:lnSpc>
              <a:spcAft>
                <a:spcPts val="600"/>
              </a:spcAft>
              <a:buFont typeface="Arial" panose="020B0604020202020204" pitchFamily="34" charset="0"/>
              <a:buChar char="•"/>
            </a:pPr>
            <a:r>
              <a:rPr lang="en-US" sz="1400" dirty="0">
                <a:solidFill>
                  <a:schemeClr val="bg1"/>
                </a:solidFill>
              </a:rPr>
              <a:t>Understanding </a:t>
            </a:r>
            <a:r>
              <a:rPr lang="en-US" sz="1400" b="1" dirty="0">
                <a:solidFill>
                  <a:schemeClr val="bg1"/>
                </a:solidFill>
              </a:rPr>
              <a:t>weathering processes</a:t>
            </a:r>
            <a:r>
              <a:rPr lang="en-US" sz="1400" dirty="0">
                <a:solidFill>
                  <a:schemeClr val="bg1"/>
                </a:solidFill>
              </a:rPr>
              <a:t> and soil formation.</a:t>
            </a:r>
          </a:p>
          <a:p>
            <a:pPr indent="-228600">
              <a:lnSpc>
                <a:spcPct val="90000"/>
              </a:lnSpc>
              <a:spcAft>
                <a:spcPts val="600"/>
              </a:spcAft>
              <a:buFont typeface="Arial" panose="020B0604020202020204" pitchFamily="34" charset="0"/>
              <a:buChar char="•"/>
            </a:pPr>
            <a:br>
              <a:rPr lang="en-US" sz="1400" dirty="0">
                <a:solidFill>
                  <a:schemeClr val="bg1"/>
                </a:solidFill>
              </a:rPr>
            </a:br>
            <a:endParaRPr lang="en-US" sz="1400" dirty="0">
              <a:solidFill>
                <a:schemeClr val="bg1"/>
              </a:solidFill>
            </a:endParaRPr>
          </a:p>
          <a:p>
            <a:pPr indent="-228600">
              <a:lnSpc>
                <a:spcPct val="90000"/>
              </a:lnSpc>
              <a:spcAft>
                <a:spcPts val="600"/>
              </a:spcAft>
              <a:buFont typeface="Arial" panose="020B0604020202020204" pitchFamily="34" charset="0"/>
              <a:buChar char="•"/>
            </a:pPr>
            <a:r>
              <a:rPr lang="en-US" sz="1400" b="1" dirty="0">
                <a:solidFill>
                  <a:schemeClr val="bg1"/>
                </a:solidFill>
              </a:rPr>
              <a:t>2. Airborne Particulates and Pollution</a:t>
            </a:r>
          </a:p>
          <a:p>
            <a:pPr indent="-228600">
              <a:lnSpc>
                <a:spcPct val="90000"/>
              </a:lnSpc>
              <a:spcAft>
                <a:spcPts val="600"/>
              </a:spcAft>
              <a:buFont typeface="Arial" panose="020B0604020202020204" pitchFamily="34" charset="0"/>
              <a:buChar char="•"/>
            </a:pPr>
            <a:r>
              <a:rPr lang="en-US" sz="1400" dirty="0" err="1">
                <a:solidFill>
                  <a:schemeClr val="bg1"/>
                </a:solidFill>
              </a:rPr>
              <a:t>Characterisation</a:t>
            </a:r>
            <a:r>
              <a:rPr lang="en-US" sz="1400" dirty="0">
                <a:solidFill>
                  <a:schemeClr val="bg1"/>
                </a:solidFill>
              </a:rPr>
              <a:t> of </a:t>
            </a:r>
            <a:r>
              <a:rPr lang="en-US" sz="1400" b="1" dirty="0">
                <a:solidFill>
                  <a:schemeClr val="bg1"/>
                </a:solidFill>
              </a:rPr>
              <a:t>particulate matter (PM10, PM2.5)</a:t>
            </a:r>
            <a:r>
              <a:rPr lang="en-US" sz="1400" dirty="0">
                <a:solidFill>
                  <a:schemeClr val="bg1"/>
                </a:solidFill>
              </a:rPr>
              <a:t>, including dust, soot, and industrial emissions.</a:t>
            </a:r>
          </a:p>
          <a:p>
            <a:pPr indent="-228600">
              <a:lnSpc>
                <a:spcPct val="90000"/>
              </a:lnSpc>
              <a:spcAft>
                <a:spcPts val="600"/>
              </a:spcAft>
              <a:buFont typeface="Arial" panose="020B0604020202020204" pitchFamily="34" charset="0"/>
              <a:buChar char="•"/>
            </a:pPr>
            <a:r>
              <a:rPr lang="en-US" sz="1400" dirty="0">
                <a:solidFill>
                  <a:schemeClr val="bg1"/>
                </a:solidFill>
              </a:rPr>
              <a:t>Determining </a:t>
            </a:r>
            <a:r>
              <a:rPr lang="en-US" sz="1400" b="1" dirty="0">
                <a:solidFill>
                  <a:schemeClr val="bg1"/>
                </a:solidFill>
              </a:rPr>
              <a:t>morphology and elemental composition</a:t>
            </a:r>
            <a:r>
              <a:rPr lang="en-US" sz="1400" dirty="0">
                <a:solidFill>
                  <a:schemeClr val="bg1"/>
                </a:solidFill>
              </a:rPr>
              <a:t> of aerosols for source tracking.</a:t>
            </a:r>
          </a:p>
          <a:p>
            <a:pPr indent="-228600">
              <a:lnSpc>
                <a:spcPct val="90000"/>
              </a:lnSpc>
              <a:spcAft>
                <a:spcPts val="600"/>
              </a:spcAft>
              <a:buFont typeface="Arial" panose="020B0604020202020204" pitchFamily="34" charset="0"/>
              <a:buChar char="•"/>
            </a:pPr>
            <a:r>
              <a:rPr lang="en-US" sz="1400" dirty="0">
                <a:solidFill>
                  <a:schemeClr val="bg1"/>
                </a:solidFill>
              </a:rPr>
              <a:t>Assessing health-related particles like </a:t>
            </a:r>
            <a:r>
              <a:rPr lang="en-US" sz="1400" b="1" dirty="0">
                <a:solidFill>
                  <a:schemeClr val="bg1"/>
                </a:solidFill>
              </a:rPr>
              <a:t>asbestos </a:t>
            </a:r>
            <a:r>
              <a:rPr lang="en-US" sz="1400" b="1" dirty="0" err="1">
                <a:solidFill>
                  <a:schemeClr val="bg1"/>
                </a:solidFill>
              </a:rPr>
              <a:t>fibres</a:t>
            </a:r>
            <a:r>
              <a:rPr lang="en-US" sz="1400" dirty="0">
                <a:solidFill>
                  <a:schemeClr val="bg1"/>
                </a:solidFill>
              </a:rPr>
              <a:t> or nanoparticles.</a:t>
            </a:r>
          </a:p>
          <a:p>
            <a:pPr indent="-228600">
              <a:lnSpc>
                <a:spcPct val="90000"/>
              </a:lnSpc>
              <a:spcAft>
                <a:spcPts val="600"/>
              </a:spcAft>
              <a:buFont typeface="Arial" panose="020B0604020202020204" pitchFamily="34" charset="0"/>
              <a:buChar char="•"/>
            </a:pPr>
            <a:br>
              <a:rPr lang="en-US" sz="1400" dirty="0">
                <a:solidFill>
                  <a:schemeClr val="bg1"/>
                </a:solidFill>
              </a:rPr>
            </a:br>
            <a:endParaRPr lang="en-US" sz="1400" dirty="0">
              <a:solidFill>
                <a:schemeClr val="bg1"/>
              </a:solidFill>
            </a:endParaRPr>
          </a:p>
          <a:p>
            <a:pPr indent="-228600">
              <a:lnSpc>
                <a:spcPct val="90000"/>
              </a:lnSpc>
              <a:spcAft>
                <a:spcPts val="600"/>
              </a:spcAft>
              <a:buFont typeface="Arial" panose="020B0604020202020204" pitchFamily="34" charset="0"/>
              <a:buChar char="•"/>
            </a:pPr>
            <a:r>
              <a:rPr lang="en-US" sz="1400" b="1" dirty="0">
                <a:solidFill>
                  <a:schemeClr val="bg1"/>
                </a:solidFill>
              </a:rPr>
              <a:t>3. Water and Marine Systems</a:t>
            </a:r>
          </a:p>
          <a:p>
            <a:pPr indent="-228600">
              <a:lnSpc>
                <a:spcPct val="90000"/>
              </a:lnSpc>
              <a:spcAft>
                <a:spcPts val="600"/>
              </a:spcAft>
              <a:buFont typeface="Arial" panose="020B0604020202020204" pitchFamily="34" charset="0"/>
              <a:buChar char="•"/>
            </a:pPr>
            <a:r>
              <a:rPr lang="en-US" sz="1400" dirty="0">
                <a:solidFill>
                  <a:schemeClr val="bg1"/>
                </a:solidFill>
              </a:rPr>
              <a:t>Studying </a:t>
            </a:r>
            <a:r>
              <a:rPr lang="en-US" sz="1400" b="1" dirty="0">
                <a:solidFill>
                  <a:schemeClr val="bg1"/>
                </a:solidFill>
              </a:rPr>
              <a:t>biofilms, diatoms, and microorganisms</a:t>
            </a:r>
            <a:r>
              <a:rPr lang="en-US" sz="1400" dirty="0">
                <a:solidFill>
                  <a:schemeClr val="bg1"/>
                </a:solidFill>
              </a:rPr>
              <a:t> on aquatic surfaces.</a:t>
            </a:r>
          </a:p>
          <a:p>
            <a:pPr indent="-228600">
              <a:lnSpc>
                <a:spcPct val="90000"/>
              </a:lnSpc>
              <a:spcAft>
                <a:spcPts val="600"/>
              </a:spcAft>
              <a:buFont typeface="Arial" panose="020B0604020202020204" pitchFamily="34" charset="0"/>
              <a:buChar char="•"/>
            </a:pPr>
            <a:r>
              <a:rPr lang="en-US" sz="1400" dirty="0" err="1">
                <a:solidFill>
                  <a:schemeClr val="bg1"/>
                </a:solidFill>
              </a:rPr>
              <a:t>Analysing</a:t>
            </a:r>
            <a:r>
              <a:rPr lang="en-US" sz="1400" dirty="0">
                <a:solidFill>
                  <a:schemeClr val="bg1"/>
                </a:solidFill>
              </a:rPr>
              <a:t> </a:t>
            </a:r>
            <a:r>
              <a:rPr lang="en-US" sz="1400" b="1" dirty="0">
                <a:solidFill>
                  <a:schemeClr val="bg1"/>
                </a:solidFill>
              </a:rPr>
              <a:t>microplastics</a:t>
            </a:r>
            <a:r>
              <a:rPr lang="en-US" sz="1400" dirty="0">
                <a:solidFill>
                  <a:schemeClr val="bg1"/>
                </a:solidFill>
              </a:rPr>
              <a:t>: shape, surface degradation, and attached contaminants.</a:t>
            </a:r>
          </a:p>
          <a:p>
            <a:pPr indent="-228600">
              <a:lnSpc>
                <a:spcPct val="90000"/>
              </a:lnSpc>
              <a:spcAft>
                <a:spcPts val="600"/>
              </a:spcAft>
              <a:buFont typeface="Arial" panose="020B0604020202020204" pitchFamily="34" charset="0"/>
              <a:buChar char="•"/>
            </a:pPr>
            <a:r>
              <a:rPr lang="en-US" sz="1400" dirty="0">
                <a:solidFill>
                  <a:schemeClr val="bg1"/>
                </a:solidFill>
              </a:rPr>
              <a:t>Detecting mineral precipitates from </a:t>
            </a:r>
            <a:r>
              <a:rPr lang="en-US" sz="1400" b="1" dirty="0">
                <a:solidFill>
                  <a:schemeClr val="bg1"/>
                </a:solidFill>
              </a:rPr>
              <a:t>acid mine drainage</a:t>
            </a:r>
            <a:r>
              <a:rPr lang="en-US" sz="1400" dirty="0">
                <a:solidFill>
                  <a:schemeClr val="bg1"/>
                </a:solidFill>
              </a:rPr>
              <a:t> or hydrothermal systems.</a:t>
            </a:r>
          </a:p>
        </p:txBody>
      </p:sp>
    </p:spTree>
    <p:extLst>
      <p:ext uri="{BB962C8B-B14F-4D97-AF65-F5344CB8AC3E}">
        <p14:creationId xmlns:p14="http://schemas.microsoft.com/office/powerpoint/2010/main" val="1260555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2F6C49-6F87-3671-20EE-DE4C4DB5BC4C}"/>
              </a:ext>
            </a:extLst>
          </p:cNvPr>
          <p:cNvSpPr txBox="1"/>
          <p:nvPr/>
        </p:nvSpPr>
        <p:spPr>
          <a:xfrm>
            <a:off x="770382" y="578072"/>
            <a:ext cx="6094476" cy="1477328"/>
          </a:xfrm>
          <a:prstGeom prst="rect">
            <a:avLst/>
          </a:prstGeom>
          <a:noFill/>
        </p:spPr>
        <p:txBody>
          <a:bodyPr wrap="square">
            <a:spAutoFit/>
          </a:bodyPr>
          <a:lstStyle/>
          <a:p>
            <a:pPr>
              <a:buNone/>
            </a:pPr>
            <a:r>
              <a:rPr lang="en-ZA" b="1" dirty="0"/>
              <a:t>4. Waste Management and Remediation</a:t>
            </a:r>
          </a:p>
          <a:p>
            <a:pPr>
              <a:buFont typeface="Arial" panose="020B0604020202020204" pitchFamily="34" charset="0"/>
              <a:buChar char="•"/>
            </a:pPr>
            <a:r>
              <a:rPr lang="en-ZA" dirty="0"/>
              <a:t>Characterising </a:t>
            </a:r>
            <a:r>
              <a:rPr lang="en-ZA" b="1" dirty="0"/>
              <a:t>fly ash, slag, and industrial residues</a:t>
            </a:r>
            <a:r>
              <a:rPr lang="en-ZA" dirty="0"/>
              <a:t>.</a:t>
            </a:r>
          </a:p>
          <a:p>
            <a:pPr>
              <a:buFont typeface="Arial" panose="020B0604020202020204" pitchFamily="34" charset="0"/>
              <a:buChar char="•"/>
            </a:pPr>
            <a:r>
              <a:rPr lang="en-ZA" dirty="0"/>
              <a:t>Tracking the immobilisation of heavy metals in treated soils or engineered barriers.</a:t>
            </a:r>
          </a:p>
          <a:p>
            <a:pPr>
              <a:buFont typeface="Arial" panose="020B0604020202020204" pitchFamily="34" charset="0"/>
              <a:buChar char="•"/>
            </a:pPr>
            <a:r>
              <a:rPr lang="en-ZA" dirty="0"/>
              <a:t>Evaluating </a:t>
            </a:r>
            <a:r>
              <a:rPr lang="en-ZA" b="1" dirty="0"/>
              <a:t>nanomaterials</a:t>
            </a:r>
            <a:r>
              <a:rPr lang="en-ZA" dirty="0"/>
              <a:t> used in environmental clean-up.</a:t>
            </a:r>
          </a:p>
        </p:txBody>
      </p:sp>
      <p:pic>
        <p:nvPicPr>
          <p:cNvPr id="4" name="Picture 3">
            <a:extLst>
              <a:ext uri="{FF2B5EF4-FFF2-40B4-BE49-F238E27FC236}">
                <a16:creationId xmlns:a16="http://schemas.microsoft.com/office/drawing/2014/main" id="{A4BDAC10-197D-CDEB-FF11-01B2284D039A}"/>
              </a:ext>
            </a:extLst>
          </p:cNvPr>
          <p:cNvPicPr>
            <a:picLocks noChangeAspect="1"/>
          </p:cNvPicPr>
          <p:nvPr/>
        </p:nvPicPr>
        <p:blipFill>
          <a:blip r:embed="rId2"/>
          <a:stretch>
            <a:fillRect/>
          </a:stretch>
        </p:blipFill>
        <p:spPr>
          <a:xfrm>
            <a:off x="1612201" y="2887123"/>
            <a:ext cx="8650251" cy="3392805"/>
          </a:xfrm>
          <a:prstGeom prst="rect">
            <a:avLst/>
          </a:prstGeom>
        </p:spPr>
      </p:pic>
    </p:spTree>
    <p:extLst>
      <p:ext uri="{BB962C8B-B14F-4D97-AF65-F5344CB8AC3E}">
        <p14:creationId xmlns:p14="http://schemas.microsoft.com/office/powerpoint/2010/main" val="3541890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he 2 Main Electron Microscopy Techniques Explained">
            <a:extLst>
              <a:ext uri="{FF2B5EF4-FFF2-40B4-BE49-F238E27FC236}">
                <a16:creationId xmlns:a16="http://schemas.microsoft.com/office/drawing/2014/main" id="{B2E955F7-318A-27AB-84FD-7BEBFB5F80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282" y="235669"/>
            <a:ext cx="5024772" cy="574563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ackscattered electron image, BSE image | Glossary | JEOL Ltd.">
            <a:extLst>
              <a:ext uri="{FF2B5EF4-FFF2-40B4-BE49-F238E27FC236}">
                <a16:creationId xmlns:a16="http://schemas.microsoft.com/office/drawing/2014/main" id="{9336088B-8D4D-711B-3395-BEED7D30B1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0448" y="3016578"/>
            <a:ext cx="6446270" cy="282804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2FEC565E-5719-0322-A0B0-765007315682}"/>
              </a:ext>
            </a:extLst>
          </p:cNvPr>
          <p:cNvPicPr>
            <a:picLocks noChangeAspect="1"/>
          </p:cNvPicPr>
          <p:nvPr/>
        </p:nvPicPr>
        <p:blipFill>
          <a:blip r:embed="rId4"/>
          <a:srcRect l="10283" t="40528" r="19831" b="2424"/>
          <a:stretch/>
        </p:blipFill>
        <p:spPr>
          <a:xfrm>
            <a:off x="5390054" y="232578"/>
            <a:ext cx="6436664" cy="2702106"/>
          </a:xfrm>
          <a:prstGeom prst="rect">
            <a:avLst/>
          </a:prstGeom>
        </p:spPr>
      </p:pic>
    </p:spTree>
    <p:extLst>
      <p:ext uri="{BB962C8B-B14F-4D97-AF65-F5344CB8AC3E}">
        <p14:creationId xmlns:p14="http://schemas.microsoft.com/office/powerpoint/2010/main" val="3071197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89DAB-9025-AC94-22CC-E9A32A28BBD9}"/>
              </a:ext>
            </a:extLst>
          </p:cNvPr>
          <p:cNvSpPr>
            <a:spLocks noGrp="1"/>
          </p:cNvSpPr>
          <p:nvPr>
            <p:ph type="title"/>
          </p:nvPr>
        </p:nvSpPr>
        <p:spPr/>
        <p:txBody>
          <a:bodyPr/>
          <a:lstStyle/>
          <a:p>
            <a:r>
              <a:rPr lang="en-US" dirty="0"/>
              <a:t>FOUR MAIN DETECTORS </a:t>
            </a:r>
            <a:endParaRPr lang="en-ZA" dirty="0"/>
          </a:p>
        </p:txBody>
      </p:sp>
      <p:sp>
        <p:nvSpPr>
          <p:cNvPr id="3" name="Content Placeholder 2">
            <a:extLst>
              <a:ext uri="{FF2B5EF4-FFF2-40B4-BE49-F238E27FC236}">
                <a16:creationId xmlns:a16="http://schemas.microsoft.com/office/drawing/2014/main" id="{0F10F7DE-E80D-46C5-59D0-F9669EDA97BE}"/>
              </a:ext>
            </a:extLst>
          </p:cNvPr>
          <p:cNvSpPr>
            <a:spLocks noGrp="1"/>
          </p:cNvSpPr>
          <p:nvPr>
            <p:ph idx="1"/>
          </p:nvPr>
        </p:nvSpPr>
        <p:spPr/>
        <p:txBody>
          <a:bodyPr>
            <a:normAutofit fontScale="85000" lnSpcReduction="10000"/>
          </a:bodyPr>
          <a:lstStyle/>
          <a:p>
            <a:r>
              <a:rPr lang="en-ZA" dirty="0"/>
              <a:t>A </a:t>
            </a:r>
            <a:r>
              <a:rPr lang="en-ZA" b="1" dirty="0"/>
              <a:t>cathodoluminescence (CL) detector</a:t>
            </a:r>
            <a:r>
              <a:rPr lang="en-ZA" dirty="0"/>
              <a:t> captures the luminescent light emitted by minerals when they are bombarded by an electron beam, revealing internal structures and growth zoning invisible under normal light</a:t>
            </a:r>
          </a:p>
          <a:p>
            <a:r>
              <a:rPr lang="en-ZA" dirty="0"/>
              <a:t>A </a:t>
            </a:r>
            <a:r>
              <a:rPr lang="en-ZA" b="1" dirty="0"/>
              <a:t>backscatter (BSE) detector</a:t>
            </a:r>
            <a:r>
              <a:rPr lang="en-ZA" dirty="0"/>
              <a:t> measures electrons reflected from the sample surface, providing contrast based on atomic number differences and revealing compositional variations.</a:t>
            </a:r>
          </a:p>
          <a:p>
            <a:r>
              <a:rPr lang="en-ZA" dirty="0"/>
              <a:t>An </a:t>
            </a:r>
            <a:r>
              <a:rPr lang="en-ZA" b="1" dirty="0"/>
              <a:t>EDX detector</a:t>
            </a:r>
            <a:r>
              <a:rPr lang="en-ZA" dirty="0"/>
              <a:t> identifies characteristic X-rays emitted from a sample when bombarded by an electron beam, allowing for elemental composition analysis and mapping.</a:t>
            </a:r>
          </a:p>
          <a:p>
            <a:r>
              <a:rPr lang="en-ZA" dirty="0"/>
              <a:t>A </a:t>
            </a:r>
            <a:r>
              <a:rPr lang="en-ZA" b="1" dirty="0"/>
              <a:t>WD (Wavelength Dispersive) detector</a:t>
            </a:r>
            <a:r>
              <a:rPr lang="en-ZA" dirty="0"/>
              <a:t> measures the wavelength of X-rays emitted from a sample to provide highly precise and accurate elemental composition analysis, typically used in Wavelength Dispersive X-ray Spectroscopy (WDS).</a:t>
            </a:r>
          </a:p>
          <a:p>
            <a:endParaRPr lang="en-ZA" dirty="0"/>
          </a:p>
        </p:txBody>
      </p:sp>
    </p:spTree>
    <p:extLst>
      <p:ext uri="{BB962C8B-B14F-4D97-AF65-F5344CB8AC3E}">
        <p14:creationId xmlns:p14="http://schemas.microsoft.com/office/powerpoint/2010/main" val="1606408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BB05820-BF2E-2C19-3FE0-60F0CF760A7E}"/>
              </a:ext>
            </a:extLst>
          </p:cNvPr>
          <p:cNvSpPr txBox="1"/>
          <p:nvPr/>
        </p:nvSpPr>
        <p:spPr>
          <a:xfrm>
            <a:off x="838201" y="2482589"/>
            <a:ext cx="3816096" cy="3694373"/>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Cathodoluminescence (CL) imaging collects and measures the light generated by an electron beam directed at a material. The fastest and simplest method to obtain CL imaging is by performing intensity mapping. This method records the CL intensity for every beam position using a single-pixel light detector.</a:t>
            </a:r>
          </a:p>
        </p:txBody>
      </p:sp>
      <p:pic>
        <p:nvPicPr>
          <p:cNvPr id="5" name="Picture 4">
            <a:extLst>
              <a:ext uri="{FF2B5EF4-FFF2-40B4-BE49-F238E27FC236}">
                <a16:creationId xmlns:a16="http://schemas.microsoft.com/office/drawing/2014/main" id="{3DFCF6FC-4AF5-CA48-1B0B-19BDD11E37CD}"/>
              </a:ext>
            </a:extLst>
          </p:cNvPr>
          <p:cNvPicPr>
            <a:picLocks noChangeAspect="1"/>
          </p:cNvPicPr>
          <p:nvPr/>
        </p:nvPicPr>
        <p:blipFill>
          <a:blip r:embed="rId2"/>
          <a:srcRect t="13745" r="-1" b="18663"/>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4" name="Picture 3">
            <a:extLst>
              <a:ext uri="{FF2B5EF4-FFF2-40B4-BE49-F238E27FC236}">
                <a16:creationId xmlns:a16="http://schemas.microsoft.com/office/drawing/2014/main" id="{EF72C35C-E66C-391C-8C0E-DEAEB8F59815}"/>
              </a:ext>
            </a:extLst>
          </p:cNvPr>
          <p:cNvPicPr>
            <a:picLocks noChangeAspect="1"/>
          </p:cNvPicPr>
          <p:nvPr/>
        </p:nvPicPr>
        <p:blipFill>
          <a:blip r:embed="rId3"/>
          <a:srcRect b="886"/>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1249888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Cathodoluminescence techniques for the geosciences | Gatan, Inc.">
            <a:extLst>
              <a:ext uri="{FF2B5EF4-FFF2-40B4-BE49-F238E27FC236}">
                <a16:creationId xmlns:a16="http://schemas.microsoft.com/office/drawing/2014/main" id="{D03BB918-EF7D-1E17-72F1-155FBE5AE3D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5018" r="2981" b="-1"/>
          <a:stretch/>
        </p:blipFill>
        <p:spPr bwMode="auto">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952E31E-C7A9-D501-6245-4F7980F20A43}"/>
              </a:ext>
            </a:extLst>
          </p:cNvPr>
          <p:cNvSpPr txBox="1"/>
          <p:nvPr/>
        </p:nvSpPr>
        <p:spPr>
          <a:xfrm>
            <a:off x="4223982" y="3752850"/>
            <a:ext cx="7485413" cy="245268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300" b="1"/>
              <a:t>Cross-polarization (a)</a:t>
            </a:r>
            <a:r>
              <a:rPr lang="en-US" sz="1300"/>
              <a:t>: This image, taken under a cross-polarized microscope, reveals the internal structure of the sample using polarized light. The colorful interference patterns are indicative of different crystal orientations and mineral phases, providing insights into the sample's crystallography.</a:t>
            </a:r>
          </a:p>
          <a:p>
            <a:pPr indent="-228600">
              <a:lnSpc>
                <a:spcPct val="90000"/>
              </a:lnSpc>
              <a:spcAft>
                <a:spcPts val="600"/>
              </a:spcAft>
              <a:buFont typeface="Arial" panose="020B0604020202020204" pitchFamily="34" charset="0"/>
              <a:buChar char="•"/>
            </a:pPr>
            <a:r>
              <a:rPr lang="en-US" sz="1300" b="1"/>
              <a:t>Backscattered electron (b)</a:t>
            </a:r>
            <a:r>
              <a:rPr lang="en-US" sz="1300"/>
              <a:t>: The second image is from a backscattered electron (BSE) detector in a scanning electron microscope (SEM). It contrasts areas of the sample based on atomic number, with lighter regions indicating elements with higher atomic numbers and denser compositions. This image shows clear structural differences between the core and rim of the grain.</a:t>
            </a:r>
          </a:p>
          <a:p>
            <a:pPr indent="-228600">
              <a:lnSpc>
                <a:spcPct val="90000"/>
              </a:lnSpc>
              <a:spcAft>
                <a:spcPts val="600"/>
              </a:spcAft>
              <a:buFont typeface="Arial" panose="020B0604020202020204" pitchFamily="34" charset="0"/>
              <a:buChar char="•"/>
            </a:pPr>
            <a:r>
              <a:rPr lang="en-US" sz="1300" b="1"/>
              <a:t>Cathodoluminescence (c)</a:t>
            </a:r>
            <a:r>
              <a:rPr lang="en-US" sz="1300"/>
              <a:t>: The third image is from cathodoluminescence (CL) imaging, which highlights different luminescent properties of minerals when they are bombarded by an electron beam. It reveals growth zoning within the mineral, indicating variations in chemical composition during formation. This technique is especially useful for identifying trace elements and growth patterns not visible under normal light.</a:t>
            </a:r>
          </a:p>
        </p:txBody>
      </p:sp>
    </p:spTree>
    <p:extLst>
      <p:ext uri="{BB962C8B-B14F-4D97-AF65-F5344CB8AC3E}">
        <p14:creationId xmlns:p14="http://schemas.microsoft.com/office/powerpoint/2010/main" val="1000251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Scanning electron microscope (SEM, left side) and cathode luminescence... |  Download Scientific Diagram">
            <a:extLst>
              <a:ext uri="{FF2B5EF4-FFF2-40B4-BE49-F238E27FC236}">
                <a16:creationId xmlns:a16="http://schemas.microsoft.com/office/drawing/2014/main" id="{53233A41-9042-BDCC-6BBC-3B509FFE31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7816"/>
          <a:stretch/>
        </p:blipFill>
        <p:spPr bwMode="auto">
          <a:xfrm>
            <a:off x="1758005" y="640080"/>
            <a:ext cx="3204830" cy="5577840"/>
          </a:xfrm>
          <a:prstGeom prst="rect">
            <a:avLst/>
          </a:prstGeom>
          <a:noFill/>
          <a:extLst>
            <a:ext uri="{909E8E84-426E-40DD-AFC4-6F175D3DCCD1}">
              <a14:hiddenFill xmlns:a14="http://schemas.microsoft.com/office/drawing/2010/main">
                <a:solidFill>
                  <a:srgbClr val="FFFFFF"/>
                </a:solidFill>
              </a14:hiddenFill>
            </a:ext>
          </a:extLst>
        </p:spPr>
      </p:pic>
      <p:sp>
        <p:nvSpPr>
          <p:cNvPr id="6153"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7DB4CD7-B92F-C1F0-9ECC-D5EB094C1EC7}"/>
              </a:ext>
            </a:extLst>
          </p:cNvPr>
          <p:cNvSpPr txBox="1"/>
          <p:nvPr/>
        </p:nvSpPr>
        <p:spPr>
          <a:xfrm>
            <a:off x="6739128" y="2664886"/>
            <a:ext cx="4818888" cy="3550789"/>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200" dirty="0"/>
              <a:t>Three sets of paired micrographs, each showing a combination of </a:t>
            </a:r>
            <a:r>
              <a:rPr lang="en-US" sz="2200" b="1" dirty="0"/>
              <a:t>backscattered electron (BSE)</a:t>
            </a:r>
            <a:r>
              <a:rPr lang="en-US" sz="2200" dirty="0"/>
              <a:t> and </a:t>
            </a:r>
            <a:r>
              <a:rPr lang="en-US" sz="2200" b="1" dirty="0"/>
              <a:t>cathodoluminescence (CL)</a:t>
            </a:r>
            <a:r>
              <a:rPr lang="en-US" sz="2200" dirty="0"/>
              <a:t> images for individual mineral grains. These techniques are often used together to study the internal structure, chemical zoning, and growth history of minerals, particularly zircons or other </a:t>
            </a:r>
            <a:r>
              <a:rPr lang="en-US" sz="2200" dirty="0" err="1"/>
              <a:t>geochronologically</a:t>
            </a:r>
            <a:r>
              <a:rPr lang="en-US" sz="2200" dirty="0"/>
              <a:t> important minerals.</a:t>
            </a:r>
          </a:p>
        </p:txBody>
      </p:sp>
    </p:spTree>
    <p:extLst>
      <p:ext uri="{BB962C8B-B14F-4D97-AF65-F5344CB8AC3E}">
        <p14:creationId xmlns:p14="http://schemas.microsoft.com/office/powerpoint/2010/main" val="584252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8F69840-6CEF-E9D0-6C68-A957FA8BB731}"/>
              </a:ext>
            </a:extLst>
          </p:cNvPr>
          <p:cNvSpPr txBox="1"/>
          <p:nvPr/>
        </p:nvSpPr>
        <p:spPr>
          <a:xfrm>
            <a:off x="640080" y="2872899"/>
            <a:ext cx="4243589" cy="3320668"/>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2400" b="1" dirty="0"/>
              <a:t>Backscattered electron (BSE) imaging</a:t>
            </a:r>
            <a:r>
              <a:rPr lang="en-US" sz="2400" dirty="0"/>
              <a:t> provides contrast based on the average atomic number of the material. Brighter regions represent areas with higher atomic numbers (denser materials or elements), while darker regions correspond to lower atomic numbers.</a:t>
            </a:r>
          </a:p>
        </p:txBody>
      </p:sp>
      <p:pic>
        <p:nvPicPr>
          <p:cNvPr id="7170" name="Picture 2" descr="Scanning electron microscope - Wikipedia">
            <a:extLst>
              <a:ext uri="{FF2B5EF4-FFF2-40B4-BE49-F238E27FC236}">
                <a16:creationId xmlns:a16="http://schemas.microsoft.com/office/drawing/2014/main" id="{5C1862D7-FE21-50BE-4751-D6E4FF9263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160" r="13358"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1FDA0DC-4DE7-520B-B675-64D54121CEC6}"/>
              </a:ext>
            </a:extLst>
          </p:cNvPr>
          <p:cNvSpPr txBox="1"/>
          <p:nvPr/>
        </p:nvSpPr>
        <p:spPr>
          <a:xfrm>
            <a:off x="535709" y="1865231"/>
            <a:ext cx="6096000" cy="343235"/>
          </a:xfrm>
          <a:prstGeom prst="rect">
            <a:avLst/>
          </a:prstGeom>
          <a:noFill/>
        </p:spPr>
        <p:txBody>
          <a:bodyPr wrap="square">
            <a:spAutoFit/>
          </a:bodyPr>
          <a:lstStyle/>
          <a:p>
            <a:pPr indent="-228600">
              <a:lnSpc>
                <a:spcPct val="90000"/>
              </a:lnSpc>
              <a:spcAft>
                <a:spcPts val="600"/>
              </a:spcAft>
              <a:buFont typeface="Arial" panose="020B0604020202020204" pitchFamily="34" charset="0"/>
              <a:buChar char="•"/>
            </a:pPr>
            <a:r>
              <a:rPr lang="en-US" sz="1800" b="1" dirty="0"/>
              <a:t>Backscattered Electron Images:</a:t>
            </a:r>
          </a:p>
        </p:txBody>
      </p:sp>
    </p:spTree>
    <p:extLst>
      <p:ext uri="{BB962C8B-B14F-4D97-AF65-F5344CB8AC3E}">
        <p14:creationId xmlns:p14="http://schemas.microsoft.com/office/powerpoint/2010/main" val="3027671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4" name="Rectangle 9223">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CFFB5A-3C05-01AB-D372-688F3ED0B370}"/>
              </a:ext>
            </a:extLst>
          </p:cNvPr>
          <p:cNvSpPr>
            <a:spLocks noGrp="1"/>
          </p:cNvSpPr>
          <p:nvPr>
            <p:ph type="title"/>
          </p:nvPr>
        </p:nvSpPr>
        <p:spPr>
          <a:xfrm>
            <a:off x="572493" y="238539"/>
            <a:ext cx="11018520" cy="1434415"/>
          </a:xfrm>
        </p:spPr>
        <p:txBody>
          <a:bodyPr anchor="b">
            <a:normAutofit/>
          </a:bodyPr>
          <a:lstStyle/>
          <a:p>
            <a:r>
              <a:rPr lang="en-ZA" sz="5400"/>
              <a:t>Cathodoluminescence</a:t>
            </a:r>
          </a:p>
        </p:txBody>
      </p:sp>
      <p:sp>
        <p:nvSpPr>
          <p:cNvPr id="922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D81861F-3F76-7506-B37C-3C5B82F2F6CC}"/>
              </a:ext>
            </a:extLst>
          </p:cNvPr>
          <p:cNvSpPr>
            <a:spLocks noGrp="1"/>
          </p:cNvSpPr>
          <p:nvPr>
            <p:ph idx="1"/>
          </p:nvPr>
        </p:nvSpPr>
        <p:spPr>
          <a:xfrm>
            <a:off x="572493" y="2071316"/>
            <a:ext cx="6713552" cy="4119172"/>
          </a:xfrm>
        </p:spPr>
        <p:txBody>
          <a:bodyPr anchor="t">
            <a:normAutofit lnSpcReduction="10000"/>
          </a:bodyPr>
          <a:lstStyle/>
          <a:p>
            <a:r>
              <a:rPr lang="en-ZA" sz="2000" dirty="0"/>
              <a:t>Cathodoluminescence (CL) images show the luminescence emitted by the minerals when exposed to an electron beam. This technique is particularly useful for identifying growth zoning and compositional variation that is invisible in traditional optical microscopy or BSE imaging.</a:t>
            </a:r>
          </a:p>
          <a:p>
            <a:r>
              <a:rPr lang="en-ZA" sz="2000" dirty="0"/>
              <a:t>The CL images in the right display well-defined concentric zoning patterns. These zones represent changes in the composition of the mineral during its growth, possibly due to changes in the environment of formation (e.g., temperature, pressure, or fluid composition).</a:t>
            </a:r>
          </a:p>
          <a:p>
            <a:r>
              <a:rPr lang="en-ZA" sz="2000" dirty="0"/>
              <a:t>The zoning in these images likely reflects variations in trace element concentrations (such as REEs) or changes in oxidation states during the mineral's crystallization.</a:t>
            </a:r>
          </a:p>
        </p:txBody>
      </p:sp>
      <p:pic>
        <p:nvPicPr>
          <p:cNvPr id="9219" name="Picture 3" descr="Centaurus Cathodoluminescence SEM CL, BSE, YAG Detector">
            <a:extLst>
              <a:ext uri="{FF2B5EF4-FFF2-40B4-BE49-F238E27FC236}">
                <a16:creationId xmlns:a16="http://schemas.microsoft.com/office/drawing/2014/main" id="{CDC2BA66-19DB-941A-F8AD-AF7CC27DB3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890" r="9370" b="-4"/>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108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05CD644D-6C20-3CB4-921F-511A0C0400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079" name="Freeform: Shape 3078">
            <a:extLst>
              <a:ext uri="{FF2B5EF4-FFF2-40B4-BE49-F238E27FC236}">
                <a16:creationId xmlns:a16="http://schemas.microsoft.com/office/drawing/2014/main" id="{22C6C9C9-83BF-4A6C-A1BF-C1735C61B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74" name="Picture 2" descr="servlet.ImageServer?id=01528000005f47i&amp;oid=00D28000000TaoM">
            <a:extLst>
              <a:ext uri="{FF2B5EF4-FFF2-40B4-BE49-F238E27FC236}">
                <a16:creationId xmlns:a16="http://schemas.microsoft.com/office/drawing/2014/main" id="{ADF7BF08-07CE-BF4D-A354-042184F89C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094" b="17478"/>
          <a:stretch/>
        </p:blipFill>
        <p:spPr bwMode="auto">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288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6D67F46-9CEC-95AE-7DFC-0B9774ADE9EE}"/>
              </a:ext>
            </a:extLst>
          </p:cNvPr>
          <p:cNvPicPr>
            <a:picLocks noChangeAspect="1"/>
          </p:cNvPicPr>
          <p:nvPr/>
        </p:nvPicPr>
        <p:blipFill>
          <a:blip r:embed="rId2"/>
          <a:stretch>
            <a:fillRect/>
          </a:stretch>
        </p:blipFill>
        <p:spPr>
          <a:xfrm>
            <a:off x="595992" y="1397145"/>
            <a:ext cx="5493912" cy="4038025"/>
          </a:xfrm>
          <a:prstGeom prst="rect">
            <a:avLst/>
          </a:prstGeom>
        </p:spPr>
      </p:pic>
      <p:sp>
        <p:nvSpPr>
          <p:cNvPr id="24"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AD547F-B398-42CD-8576-C6DDE27519D1}"/>
              </a:ext>
            </a:extLst>
          </p:cNvPr>
          <p:cNvSpPr txBox="1"/>
          <p:nvPr/>
        </p:nvSpPr>
        <p:spPr>
          <a:xfrm>
            <a:off x="6739128" y="2664886"/>
            <a:ext cx="4818888" cy="3550789"/>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500" dirty="0"/>
              <a:t>The X-rays emitted during the process are collected by a silicon drift detector, which measures the signal and interprets it using software. In essence, the chemical information can be visualized in several ways including elemental mapping and line scans. In this way, X-rays can be used to identify each element that exists in a sample.</a:t>
            </a:r>
          </a:p>
          <a:p>
            <a:pPr indent="-228600">
              <a:lnSpc>
                <a:spcPct val="90000"/>
              </a:lnSpc>
              <a:spcAft>
                <a:spcPts val="600"/>
              </a:spcAft>
              <a:buFont typeface="Arial" panose="020B0604020202020204" pitchFamily="34" charset="0"/>
              <a:buChar char="•"/>
            </a:pPr>
            <a:endParaRPr lang="en-US" sz="1500" dirty="0"/>
          </a:p>
          <a:p>
            <a:pPr indent="-228600">
              <a:lnSpc>
                <a:spcPct val="90000"/>
              </a:lnSpc>
              <a:spcAft>
                <a:spcPts val="600"/>
              </a:spcAft>
              <a:buFont typeface="Arial" panose="020B0604020202020204" pitchFamily="34" charset="0"/>
              <a:buChar char="•"/>
            </a:pPr>
            <a:r>
              <a:rPr lang="en-US" sz="1500" dirty="0"/>
              <a:t>EDX can be used for both qualitative and quantitative analysis, enabling users to identify both the type of elements that are present as well as the percentage of each element’s concentration within the sample. And as with traditional SEM, the technique requires little to no sample preparation and is non-destructive, meaning that it doesn’t damage the sample.</a:t>
            </a:r>
          </a:p>
        </p:txBody>
      </p:sp>
    </p:spTree>
    <p:extLst>
      <p:ext uri="{BB962C8B-B14F-4D97-AF65-F5344CB8AC3E}">
        <p14:creationId xmlns:p14="http://schemas.microsoft.com/office/powerpoint/2010/main" val="3180658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9D9AF0-F102-2217-7175-0A14FE438760}"/>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What can we get with an image?</a:t>
            </a:r>
          </a:p>
        </p:txBody>
      </p:sp>
      <p:sp>
        <p:nvSpPr>
          <p:cNvPr id="18"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111DD02-FC0C-6D4C-C7C0-3DBADDE15D45}"/>
              </a:ext>
            </a:extLst>
          </p:cNvPr>
          <p:cNvPicPr>
            <a:picLocks noChangeAspect="1"/>
          </p:cNvPicPr>
          <p:nvPr/>
        </p:nvPicPr>
        <p:blipFill>
          <a:blip r:embed="rId2"/>
          <a:srcRect l="13160" r="1316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3549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Zircon classification from cathodoluminescence images using deep learning -  ScienceDirect">
            <a:extLst>
              <a:ext uri="{FF2B5EF4-FFF2-40B4-BE49-F238E27FC236}">
                <a16:creationId xmlns:a16="http://schemas.microsoft.com/office/drawing/2014/main" id="{17EEDF75-FAAD-7B4D-3BD3-319F36DD1F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176" y="291444"/>
            <a:ext cx="11540807" cy="6090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841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A820D619-CDD9-7EEF-A588-81FF4A79FC57}"/>
              </a:ext>
            </a:extLst>
          </p:cNvPr>
          <p:cNvPicPr>
            <a:picLocks noChangeAspect="1"/>
          </p:cNvPicPr>
          <p:nvPr/>
        </p:nvPicPr>
        <p:blipFill>
          <a:blip r:embed="rId2"/>
          <a:srcRect t="12880" b="14786"/>
          <a:stretch/>
        </p:blipFill>
        <p:spPr>
          <a:xfrm>
            <a:off x="20" y="1282"/>
            <a:ext cx="12191980" cy="6856718"/>
          </a:xfrm>
          <a:prstGeom prst="rect">
            <a:avLst/>
          </a:prstGeom>
        </p:spPr>
      </p:pic>
    </p:spTree>
    <p:extLst>
      <p:ext uri="{BB962C8B-B14F-4D97-AF65-F5344CB8AC3E}">
        <p14:creationId xmlns:p14="http://schemas.microsoft.com/office/powerpoint/2010/main" val="2922283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B089790-F4B6-46A7-BB28-7B74A9A9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487D692-F339-A671-0AB6-93CD8DE9DDC1}"/>
              </a:ext>
            </a:extLst>
          </p:cNvPr>
          <p:cNvPicPr>
            <a:picLocks noChangeAspect="1"/>
          </p:cNvPicPr>
          <p:nvPr/>
        </p:nvPicPr>
        <p:blipFill>
          <a:blip r:embed="rId2"/>
          <a:srcRect t="2406"/>
          <a:stretch/>
        </p:blipFill>
        <p:spPr>
          <a:xfrm>
            <a:off x="-1" y="1"/>
            <a:ext cx="12192000" cy="6068290"/>
          </a:xfrm>
          <a:prstGeom prst="rect">
            <a:avLst/>
          </a:prstGeom>
        </p:spPr>
      </p:pic>
      <p:grpSp>
        <p:nvGrpSpPr>
          <p:cNvPr id="9" name="Group 8">
            <a:extLst>
              <a:ext uri="{FF2B5EF4-FFF2-40B4-BE49-F238E27FC236}">
                <a16:creationId xmlns:a16="http://schemas.microsoft.com/office/drawing/2014/main" id="{9DE3F54D-33BC-4382-A2AB-5E002F0F1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5029199"/>
            <a:ext cx="12228128" cy="1828800"/>
            <a:chOff x="-305" y="2987478"/>
            <a:chExt cx="12188952" cy="1828800"/>
          </a:xfrm>
        </p:grpSpPr>
        <p:sp>
          <p:nvSpPr>
            <p:cNvPr id="10" name="Freeform: Shape 9">
              <a:extLst>
                <a:ext uri="{FF2B5EF4-FFF2-40B4-BE49-F238E27FC236}">
                  <a16:creationId xmlns:a16="http://schemas.microsoft.com/office/drawing/2014/main" id="{6798451A-4EC8-4869-8DFB-BCE4E00BE5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60ECD12F-47FF-48FE-A827-069775A8A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8928757-970C-4B99-9F9C-0C07E4A945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3" name="Freeform: Shape 12">
              <a:extLst>
                <a:ext uri="{FF2B5EF4-FFF2-40B4-BE49-F238E27FC236}">
                  <a16:creationId xmlns:a16="http://schemas.microsoft.com/office/drawing/2014/main" id="{1213505B-6136-49EC-951C-1FDA2A6C5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4105395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X-ray maps of Mg, Mn, and Ca showing compositional zoning of... | Download  Scientific Diagram">
            <a:extLst>
              <a:ext uri="{FF2B5EF4-FFF2-40B4-BE49-F238E27FC236}">
                <a16:creationId xmlns:a16="http://schemas.microsoft.com/office/drawing/2014/main" id="{DAC7A9BC-D9A8-98AD-8623-3CCCA1C98E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420914" y="641015"/>
            <a:ext cx="5863771" cy="581784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EF0CA8B-38C8-4247-1534-F644FFE076B8}"/>
              </a:ext>
            </a:extLst>
          </p:cNvPr>
          <p:cNvSpPr txBox="1"/>
          <p:nvPr/>
        </p:nvSpPr>
        <p:spPr>
          <a:xfrm>
            <a:off x="6662057" y="3220322"/>
            <a:ext cx="4702628" cy="3139321"/>
          </a:xfrm>
          <a:prstGeom prst="rect">
            <a:avLst/>
          </a:prstGeom>
          <a:noFill/>
        </p:spPr>
        <p:txBody>
          <a:bodyPr wrap="square">
            <a:spAutoFit/>
          </a:bodyPr>
          <a:lstStyle/>
          <a:p>
            <a:r>
              <a:rPr lang="en-ZA" dirty="0"/>
              <a:t>The image shows </a:t>
            </a:r>
            <a:r>
              <a:rPr lang="en-ZA" b="1" dirty="0"/>
              <a:t>elemental distribution maps</a:t>
            </a:r>
            <a:r>
              <a:rPr lang="en-ZA" dirty="0"/>
              <a:t> for minerals, illustrating the concentrations of </a:t>
            </a:r>
            <a:r>
              <a:rPr lang="en-ZA" b="1" dirty="0"/>
              <a:t>magnesium (Mg)</a:t>
            </a:r>
            <a:r>
              <a:rPr lang="en-ZA" dirty="0"/>
              <a:t>, </a:t>
            </a:r>
            <a:r>
              <a:rPr lang="en-ZA" b="1" dirty="0"/>
              <a:t>manganese (Mn)</a:t>
            </a:r>
            <a:r>
              <a:rPr lang="en-ZA" dirty="0"/>
              <a:t>, and </a:t>
            </a:r>
            <a:r>
              <a:rPr lang="en-ZA" b="1" dirty="0"/>
              <a:t>calcium (Ca)</a:t>
            </a:r>
            <a:r>
              <a:rPr lang="en-ZA" dirty="0"/>
              <a:t> across several mineral grains. These maps are likely generated using </a:t>
            </a:r>
            <a:r>
              <a:rPr lang="en-ZA" b="1" dirty="0"/>
              <a:t>Electron Probe</a:t>
            </a:r>
          </a:p>
          <a:p>
            <a:endParaRPr lang="en-ZA" b="1" dirty="0"/>
          </a:p>
          <a:p>
            <a:r>
              <a:rPr lang="en-ZA" b="1" dirty="0"/>
              <a:t>Microanalysis (EPMA)</a:t>
            </a:r>
            <a:r>
              <a:rPr lang="en-ZA" dirty="0"/>
              <a:t> or </a:t>
            </a:r>
            <a:r>
              <a:rPr lang="en-ZA" b="1" dirty="0"/>
              <a:t>Energy Dispersive X-ray Spectroscopy (EDS)</a:t>
            </a:r>
            <a:r>
              <a:rPr lang="en-ZA" dirty="0"/>
              <a:t>, techniques that map the spatial distribution of elements within a sample.</a:t>
            </a:r>
          </a:p>
        </p:txBody>
      </p:sp>
    </p:spTree>
    <p:extLst>
      <p:ext uri="{BB962C8B-B14F-4D97-AF65-F5344CB8AC3E}">
        <p14:creationId xmlns:p14="http://schemas.microsoft.com/office/powerpoint/2010/main" val="1028375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X-ray maps of Mg, Mn, and Ca showing compositional zoning of... | Download  Scientific Diagram">
            <a:extLst>
              <a:ext uri="{FF2B5EF4-FFF2-40B4-BE49-F238E27FC236}">
                <a16:creationId xmlns:a16="http://schemas.microsoft.com/office/drawing/2014/main" id="{DAC7A9BC-D9A8-98AD-8623-3CCCA1C98E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420914" y="641015"/>
            <a:ext cx="5863771" cy="58178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0CE0687-BDD9-31B2-A72E-FFB542B2AFFE}"/>
              </a:ext>
            </a:extLst>
          </p:cNvPr>
          <p:cNvSpPr txBox="1"/>
          <p:nvPr/>
        </p:nvSpPr>
        <p:spPr>
          <a:xfrm>
            <a:off x="6662057" y="885371"/>
            <a:ext cx="4688114" cy="5632311"/>
          </a:xfrm>
          <a:prstGeom prst="rect">
            <a:avLst/>
          </a:prstGeom>
          <a:noFill/>
        </p:spPr>
        <p:txBody>
          <a:bodyPr wrap="square">
            <a:spAutoFit/>
          </a:bodyPr>
          <a:lstStyle/>
          <a:p>
            <a:r>
              <a:rPr lang="en-ZA" dirty="0"/>
              <a:t>Mg Map (left): The distribution of magnesium shows a gradient from the </a:t>
            </a:r>
            <a:r>
              <a:rPr lang="en-ZA" dirty="0" err="1"/>
              <a:t>center</a:t>
            </a:r>
            <a:r>
              <a:rPr lang="en-ZA" dirty="0"/>
              <a:t> (low Mg, blue) to the edges (higher Mg, red and yellow). This pattern indicates that Mg was more concentrated towards the outer rims during the mineral’s growth or later alteration phases.</a:t>
            </a:r>
          </a:p>
          <a:p>
            <a:endParaRPr lang="en-ZA" dirty="0"/>
          </a:p>
          <a:p>
            <a:r>
              <a:rPr lang="en-ZA" dirty="0"/>
              <a:t>Mn Map (middle): The core of the grain is enriched in manganese (yellow and red), with a surrounding halo of lower concentration (blue). This could suggest that Mn was incorporated early in the mineral's formation and depleted towards the rim.</a:t>
            </a:r>
          </a:p>
          <a:p>
            <a:endParaRPr lang="en-ZA" dirty="0"/>
          </a:p>
          <a:p>
            <a:r>
              <a:rPr lang="en-ZA" dirty="0"/>
              <a:t>Ca Map (right): Calcium is more concentrated towards the edges (yellow to red) and less in the </a:t>
            </a:r>
            <a:r>
              <a:rPr lang="en-ZA" dirty="0" err="1"/>
              <a:t>center</a:t>
            </a:r>
            <a:r>
              <a:rPr lang="en-ZA" dirty="0"/>
              <a:t> (blue), which may suggest zoning patterns where Ca-rich minerals formed during the later stages of crystal growth.</a:t>
            </a:r>
          </a:p>
        </p:txBody>
      </p:sp>
    </p:spTree>
    <p:extLst>
      <p:ext uri="{BB962C8B-B14F-4D97-AF65-F5344CB8AC3E}">
        <p14:creationId xmlns:p14="http://schemas.microsoft.com/office/powerpoint/2010/main" val="2642408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lectron microprobe - Wikipedia">
            <a:extLst>
              <a:ext uri="{FF2B5EF4-FFF2-40B4-BE49-F238E27FC236}">
                <a16:creationId xmlns:a16="http://schemas.microsoft.com/office/drawing/2014/main" id="{006AF70E-EC93-A937-5CB7-9E951FCF2B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255" y="158313"/>
            <a:ext cx="4719782" cy="654137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C620936-2800-8185-EB68-47365E28B6F0}"/>
              </a:ext>
            </a:extLst>
          </p:cNvPr>
          <p:cNvSpPr txBox="1"/>
          <p:nvPr/>
        </p:nvSpPr>
        <p:spPr>
          <a:xfrm>
            <a:off x="5310539" y="4891222"/>
            <a:ext cx="6128326" cy="1615827"/>
          </a:xfrm>
          <a:prstGeom prst="rect">
            <a:avLst/>
          </a:prstGeom>
          <a:noFill/>
        </p:spPr>
        <p:txBody>
          <a:bodyPr wrap="square">
            <a:spAutoFit/>
          </a:bodyPr>
          <a:lstStyle/>
          <a:p>
            <a:r>
              <a:rPr lang="en-ZA" sz="1100" dirty="0"/>
              <a:t>The Cambridge Scientific Instrument </a:t>
            </a:r>
            <a:r>
              <a:rPr lang="en-ZA" sz="1100" dirty="0" err="1"/>
              <a:t>Microscan</a:t>
            </a:r>
            <a:r>
              <a:rPr lang="en-ZA" sz="1100" dirty="0"/>
              <a:t> is an early version of the electron microprobe developed by Cambridge Scientific Instruments in the late 1950s and early 1960s. This model, known for its pioneering role in microanalysis, was one of the first electron microprobes commercially available. It enabled geologists and materials scientists to perform precise elemental analysis at the micron scale by using a focused electron beam to generate characteristic X-rays from the sample. These machines were cutting-edge technology in their time, marking a significant advancement in geochemistry and material sciences. Given this context, the </a:t>
            </a:r>
            <a:r>
              <a:rPr lang="en-ZA" sz="1100" dirty="0" err="1"/>
              <a:t>Microscan</a:t>
            </a:r>
            <a:r>
              <a:rPr lang="en-ZA" sz="1100" dirty="0"/>
              <a:t> in the image is likely from the early to mid-1960s, when Cambridge Scientific Instruments introduced their first series of these electron microprobes.</a:t>
            </a:r>
          </a:p>
        </p:txBody>
      </p:sp>
      <p:sp>
        <p:nvSpPr>
          <p:cNvPr id="5" name="TextBox 4">
            <a:extLst>
              <a:ext uri="{FF2B5EF4-FFF2-40B4-BE49-F238E27FC236}">
                <a16:creationId xmlns:a16="http://schemas.microsoft.com/office/drawing/2014/main" id="{BF88C334-4D63-A535-48FA-F3212D0749FE}"/>
              </a:ext>
            </a:extLst>
          </p:cNvPr>
          <p:cNvSpPr txBox="1"/>
          <p:nvPr/>
        </p:nvSpPr>
        <p:spPr>
          <a:xfrm>
            <a:off x="5442966" y="912382"/>
            <a:ext cx="6094476" cy="2308324"/>
          </a:xfrm>
          <a:prstGeom prst="rect">
            <a:avLst/>
          </a:prstGeom>
          <a:noFill/>
        </p:spPr>
        <p:txBody>
          <a:bodyPr wrap="square">
            <a:spAutoFit/>
          </a:bodyPr>
          <a:lstStyle/>
          <a:p>
            <a:r>
              <a:rPr lang="en-ZA" b="0" i="0" dirty="0">
                <a:solidFill>
                  <a:srgbClr val="202122"/>
                </a:solidFill>
                <a:effectLst/>
                <a:latin typeface="Arial" panose="020B0604020202020204" pitchFamily="34" charset="0"/>
              </a:rPr>
              <a:t>An </a:t>
            </a:r>
            <a:r>
              <a:rPr lang="en-ZA" b="1" i="0" dirty="0">
                <a:solidFill>
                  <a:srgbClr val="202122"/>
                </a:solidFill>
                <a:effectLst/>
                <a:latin typeface="Arial" panose="020B0604020202020204" pitchFamily="34" charset="0"/>
              </a:rPr>
              <a:t>electron microprobe</a:t>
            </a:r>
            <a:r>
              <a:rPr lang="en-ZA" b="0" i="0" dirty="0">
                <a:solidFill>
                  <a:srgbClr val="202122"/>
                </a:solidFill>
                <a:effectLst/>
                <a:latin typeface="Arial" panose="020B0604020202020204" pitchFamily="34" charset="0"/>
              </a:rPr>
              <a:t> (EMP), also known as an </a:t>
            </a:r>
            <a:r>
              <a:rPr lang="en-ZA" b="1" i="0" dirty="0">
                <a:solidFill>
                  <a:srgbClr val="202122"/>
                </a:solidFill>
                <a:effectLst/>
                <a:latin typeface="Arial" panose="020B0604020202020204" pitchFamily="34" charset="0"/>
              </a:rPr>
              <a:t>electron probe microanalyzer</a:t>
            </a:r>
            <a:r>
              <a:rPr lang="en-ZA" b="0" i="0" dirty="0">
                <a:solidFill>
                  <a:srgbClr val="202122"/>
                </a:solidFill>
                <a:effectLst/>
                <a:latin typeface="Arial" panose="020B0604020202020204" pitchFamily="34" charset="0"/>
              </a:rPr>
              <a:t> (EPMA) or </a:t>
            </a:r>
            <a:r>
              <a:rPr lang="en-ZA" b="1" i="0" dirty="0">
                <a:solidFill>
                  <a:srgbClr val="202122"/>
                </a:solidFill>
                <a:effectLst/>
                <a:latin typeface="Arial" panose="020B0604020202020204" pitchFamily="34" charset="0"/>
              </a:rPr>
              <a:t>electron micro probe </a:t>
            </a:r>
            <a:r>
              <a:rPr lang="en-ZA" b="1" i="0" dirty="0" err="1">
                <a:solidFill>
                  <a:srgbClr val="202122"/>
                </a:solidFill>
                <a:effectLst/>
                <a:latin typeface="Arial" panose="020B0604020202020204" pitchFamily="34" charset="0"/>
              </a:rPr>
              <a:t>analyzer</a:t>
            </a:r>
            <a:r>
              <a:rPr lang="en-ZA" b="0" i="0" dirty="0">
                <a:solidFill>
                  <a:srgbClr val="202122"/>
                </a:solidFill>
                <a:effectLst/>
                <a:latin typeface="Arial" panose="020B0604020202020204" pitchFamily="34" charset="0"/>
              </a:rPr>
              <a:t> (EMPA), is an analytical tool used to non-destructively determine the chemical composition of small volumes of solid materials. It works similarly to a </a:t>
            </a:r>
            <a:r>
              <a:rPr lang="en-ZA" b="0" i="0" u="none" strike="noStrike" dirty="0">
                <a:effectLst/>
                <a:latin typeface="Arial" panose="020B0604020202020204" pitchFamily="34" charset="0"/>
                <a:hlinkClick r:id="rId3" tooltip="Scanning electron microscope"/>
              </a:rPr>
              <a:t>scanning electron microscope</a:t>
            </a:r>
            <a:r>
              <a:rPr lang="en-ZA" b="0" i="0" dirty="0">
                <a:solidFill>
                  <a:srgbClr val="202122"/>
                </a:solidFill>
                <a:effectLst/>
                <a:latin typeface="Arial" panose="020B0604020202020204" pitchFamily="34" charset="0"/>
              </a:rPr>
              <a:t>: the sample is bombarded with an </a:t>
            </a:r>
            <a:r>
              <a:rPr lang="en-ZA" b="0" i="0" u="none" strike="noStrike" dirty="0">
                <a:effectLst/>
                <a:latin typeface="Arial" panose="020B0604020202020204" pitchFamily="34" charset="0"/>
                <a:hlinkClick r:id="rId4" tooltip="Electron beam"/>
              </a:rPr>
              <a:t>electron beam</a:t>
            </a:r>
            <a:r>
              <a:rPr lang="en-ZA" b="0" i="0" dirty="0">
                <a:solidFill>
                  <a:srgbClr val="202122"/>
                </a:solidFill>
                <a:effectLst/>
                <a:latin typeface="Arial" panose="020B0604020202020204" pitchFamily="34" charset="0"/>
              </a:rPr>
              <a:t>, emitting x-rays at wavelengths characteristic to the elements being analysed.</a:t>
            </a:r>
            <a:endParaRPr lang="en-ZA" dirty="0"/>
          </a:p>
        </p:txBody>
      </p:sp>
    </p:spTree>
    <p:extLst>
      <p:ext uri="{BB962C8B-B14F-4D97-AF65-F5344CB8AC3E}">
        <p14:creationId xmlns:p14="http://schemas.microsoft.com/office/powerpoint/2010/main" val="3172282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D7A6B2-6E85-52A9-1336-B726C3CE0324}"/>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Electon Microprobes</a:t>
            </a: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CE2206D-6972-9C3C-6260-6F44A7CC3733}"/>
              </a:ext>
            </a:extLst>
          </p:cNvPr>
          <p:cNvSpPr txBox="1"/>
          <p:nvPr/>
        </p:nvSpPr>
        <p:spPr>
          <a:xfrm>
            <a:off x="640080" y="2872899"/>
            <a:ext cx="4243589" cy="33206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700" b="0" i="0">
                <a:effectLst/>
              </a:rPr>
              <a:t>An </a:t>
            </a:r>
            <a:r>
              <a:rPr lang="en-US" sz="1700" b="1" i="0">
                <a:effectLst/>
              </a:rPr>
              <a:t>electron microprobe</a:t>
            </a:r>
            <a:r>
              <a:rPr lang="en-US" sz="1700" b="0" i="0">
                <a:effectLst/>
              </a:rPr>
              <a:t> (EMP), also known as an </a:t>
            </a:r>
            <a:r>
              <a:rPr lang="en-US" sz="1700" b="1" i="0">
                <a:effectLst/>
              </a:rPr>
              <a:t>electron probe microanalyzer</a:t>
            </a:r>
            <a:r>
              <a:rPr lang="en-US" sz="1700" b="0" i="0">
                <a:effectLst/>
              </a:rPr>
              <a:t> (EPMA) or </a:t>
            </a:r>
            <a:r>
              <a:rPr lang="en-US" sz="1700" b="1" i="0">
                <a:effectLst/>
              </a:rPr>
              <a:t>electron micro probe analyzer</a:t>
            </a:r>
            <a:r>
              <a:rPr lang="en-US" sz="1700" b="0" i="0">
                <a:effectLst/>
              </a:rPr>
              <a:t> (EMPA), is an analytical tool used to non-destructively determine the chemical composition of small volumes of solid materials. It works similarly to a </a:t>
            </a:r>
            <a:r>
              <a:rPr lang="en-US" sz="1700" b="0" i="0" u="none" strike="noStrike">
                <a:effectLst/>
                <a:hlinkClick r:id="rId2" tooltip="Scanning electron microscope"/>
              </a:rPr>
              <a:t>scanning electron microscope</a:t>
            </a:r>
            <a:r>
              <a:rPr lang="en-US" sz="1700" b="0" i="0">
                <a:effectLst/>
              </a:rPr>
              <a:t>: the sample is bombarded with an </a:t>
            </a:r>
            <a:r>
              <a:rPr lang="en-US" sz="1700" b="0" i="0" u="none" strike="noStrike">
                <a:effectLst/>
                <a:hlinkClick r:id="rId3" tooltip="Electron beam"/>
              </a:rPr>
              <a:t>electron beam</a:t>
            </a:r>
            <a:r>
              <a:rPr lang="en-US" sz="1700" b="0" i="0">
                <a:effectLst/>
              </a:rPr>
              <a:t>, emitting x-rays at wavelengths characteristic to the elements being analysed.</a:t>
            </a:r>
            <a:endParaRPr lang="en-US" sz="1700"/>
          </a:p>
        </p:txBody>
      </p:sp>
      <p:pic>
        <p:nvPicPr>
          <p:cNvPr id="5" name="Picture 2" descr="Electron microprobe - Wikipedia">
            <a:extLst>
              <a:ext uri="{FF2B5EF4-FFF2-40B4-BE49-F238E27FC236}">
                <a16:creationId xmlns:a16="http://schemas.microsoft.com/office/drawing/2014/main" id="{4391EAE2-EB0E-EC1D-1E26-A741BB658B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9599" b="18370"/>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8120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Electron microprobe - Wikipedia">
            <a:extLst>
              <a:ext uri="{FF2B5EF4-FFF2-40B4-BE49-F238E27FC236}">
                <a16:creationId xmlns:a16="http://schemas.microsoft.com/office/drawing/2014/main" id="{E226AA98-3F16-0A0F-0220-8DFE3F54C0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994" b="28765"/>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C370434D-706B-46A6-2AC9-CF788C0AA512}"/>
              </a:ext>
            </a:extLst>
          </p:cNvPr>
          <p:cNvSpPr txBox="1"/>
          <p:nvPr/>
        </p:nvSpPr>
        <p:spPr>
          <a:xfrm>
            <a:off x="8205865" y="1482855"/>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400" dirty="0"/>
              <a:t>The Cambridge Scientific Instrument </a:t>
            </a:r>
            <a:r>
              <a:rPr lang="en-US" sz="1400" dirty="0" err="1"/>
              <a:t>Microscan</a:t>
            </a:r>
            <a:r>
              <a:rPr lang="en-US" sz="1400" dirty="0"/>
              <a:t> is an early version of the electron microprobe developed by Cambridge Scientific Instruments in the late 1950s and early 1960s. This model, known for its pioneering role in microanalysis, was one of the first electron microprobes commercially available. </a:t>
            </a:r>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r>
              <a:rPr lang="en-US" sz="1400" dirty="0"/>
              <a:t>It enabled geologists and materials scientists to perform precise elemental analysis at the micron scale by using a focused electron beam to generate characteristic X-rays from the sample. </a:t>
            </a:r>
          </a:p>
          <a:p>
            <a:pPr indent="-228600">
              <a:lnSpc>
                <a:spcPct val="90000"/>
              </a:lnSpc>
              <a:spcAft>
                <a:spcPts val="600"/>
              </a:spcAft>
              <a:buFont typeface="Arial" panose="020B0604020202020204" pitchFamily="34" charset="0"/>
              <a:buChar char="•"/>
            </a:pPr>
            <a:r>
              <a:rPr lang="en-US" sz="1400" dirty="0"/>
              <a:t>These machines were cutting-edge technology in their time, marking a significant advancement in geochemistry and material sciences.</a:t>
            </a:r>
          </a:p>
        </p:txBody>
      </p:sp>
    </p:spTree>
    <p:extLst>
      <p:ext uri="{BB962C8B-B14F-4D97-AF65-F5344CB8AC3E}">
        <p14:creationId xmlns:p14="http://schemas.microsoft.com/office/powerpoint/2010/main" val="40921961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9" name="Rectangle 717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EPMA SXFive-TACTIS - Edge Scientific">
            <a:extLst>
              <a:ext uri="{FF2B5EF4-FFF2-40B4-BE49-F238E27FC236}">
                <a16:creationId xmlns:a16="http://schemas.microsoft.com/office/drawing/2014/main" id="{987517EC-9EAA-02FA-AD4A-88907F4619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454" r="-2" b="-2"/>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18265CC-4944-0ADF-56E7-9CBCC2FEAE4B}"/>
              </a:ext>
            </a:extLst>
          </p:cNvPr>
          <p:cNvSpPr txBox="1"/>
          <p:nvPr/>
        </p:nvSpPr>
        <p:spPr>
          <a:xfrm>
            <a:off x="6513788" y="2333297"/>
            <a:ext cx="4840010" cy="3843666"/>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Cambridge Instruments Company (CAMICA) microprobes, known for their reliability and accuracy, became a cornerstone in laboratories worldwide, contributing to developments in geology, metallurgy, and semiconductor research.</a:t>
            </a:r>
          </a:p>
        </p:txBody>
      </p:sp>
    </p:spTree>
    <p:extLst>
      <p:ext uri="{BB962C8B-B14F-4D97-AF65-F5344CB8AC3E}">
        <p14:creationId xmlns:p14="http://schemas.microsoft.com/office/powerpoint/2010/main" val="27136481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4" name="Rectangle 5133">
            <a:extLst>
              <a:ext uri="{FF2B5EF4-FFF2-40B4-BE49-F238E27FC236}">
                <a16:creationId xmlns:a16="http://schemas.microsoft.com/office/drawing/2014/main" id="{F83B1BEA-1159-4AE5-AD9B-9440E5189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6" name="sketch line">
            <a:extLst>
              <a:ext uri="{FF2B5EF4-FFF2-40B4-BE49-F238E27FC236}">
                <a16:creationId xmlns:a16="http://schemas.microsoft.com/office/drawing/2014/main" id="{5D50C310-510F-45B8-81D2-BE905D5C6D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57015" y="141274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2A43AE7-74CF-0CE3-9061-3EF65FEE7583}"/>
              </a:ext>
            </a:extLst>
          </p:cNvPr>
          <p:cNvSpPr txBox="1"/>
          <p:nvPr/>
        </p:nvSpPr>
        <p:spPr>
          <a:xfrm>
            <a:off x="4654295" y="381000"/>
            <a:ext cx="6894576" cy="200305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900" dirty="0"/>
              <a:t>JEOL (Japan Electron Optics Laboratory) is a leading manufacturer of electron microprobes, recognized for its contributions to microanalysis and electron microscopy since the 1960s. JEOL microprobes are equipped with advanced electron beam technology that allows for precise elemental analysis at the micrometer scale, making them invaluable for studies in geology, materials science, and metallurgy.</a:t>
            </a:r>
          </a:p>
        </p:txBody>
      </p:sp>
      <p:pic>
        <p:nvPicPr>
          <p:cNvPr id="5122" name="Picture 2" descr="Electron Microprobe - an overview | ScienceDirect Topics">
            <a:extLst>
              <a:ext uri="{FF2B5EF4-FFF2-40B4-BE49-F238E27FC236}">
                <a16:creationId xmlns:a16="http://schemas.microsoft.com/office/drawing/2014/main" id="{3B8FA854-4AB6-7B0E-5FA4-9654D33F1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4229" b="24229"/>
          <a:stretch/>
        </p:blipFill>
        <p:spPr bwMode="auto">
          <a:xfrm>
            <a:off x="8" y="2668687"/>
            <a:ext cx="5745010" cy="4189309"/>
          </a:xfrm>
          <a:custGeom>
            <a:avLst/>
            <a:gdLst/>
            <a:ahLst/>
            <a:cxnLst/>
            <a:rect l="l" t="t" r="r" b="b"/>
            <a:pathLst>
              <a:path w="6005375" h="4189309">
                <a:moveTo>
                  <a:pt x="5422311" y="873"/>
                </a:moveTo>
                <a:cubicBezTo>
                  <a:pt x="5467738" y="-1249"/>
                  <a:pt x="5513346" y="499"/>
                  <a:pt x="5558643" y="6137"/>
                </a:cubicBezTo>
                <a:cubicBezTo>
                  <a:pt x="5633356" y="13367"/>
                  <a:pt x="5708323" y="18441"/>
                  <a:pt x="5783036" y="26052"/>
                </a:cubicBezTo>
                <a:cubicBezTo>
                  <a:pt x="5816269" y="29477"/>
                  <a:pt x="5849884" y="16792"/>
                  <a:pt x="5882612" y="28462"/>
                </a:cubicBezTo>
                <a:cubicBezTo>
                  <a:pt x="5909726" y="38166"/>
                  <a:pt x="5937089" y="43856"/>
                  <a:pt x="5964555" y="46416"/>
                </a:cubicBezTo>
                <a:lnTo>
                  <a:pt x="5997178" y="46088"/>
                </a:lnTo>
                <a:lnTo>
                  <a:pt x="5995170" y="275470"/>
                </a:lnTo>
                <a:cubicBezTo>
                  <a:pt x="5993432" y="411056"/>
                  <a:pt x="5993035" y="546624"/>
                  <a:pt x="5999656" y="682159"/>
                </a:cubicBezTo>
                <a:cubicBezTo>
                  <a:pt x="6009854" y="891918"/>
                  <a:pt x="6003364" y="1101545"/>
                  <a:pt x="5999656" y="1311172"/>
                </a:cubicBezTo>
                <a:cubicBezTo>
                  <a:pt x="5992506" y="1713210"/>
                  <a:pt x="6003364" y="2114718"/>
                  <a:pt x="5998730" y="2516227"/>
                </a:cubicBezTo>
                <a:cubicBezTo>
                  <a:pt x="5996744" y="2694204"/>
                  <a:pt x="5998994" y="2871916"/>
                  <a:pt x="6003364" y="3049893"/>
                </a:cubicBezTo>
                <a:cubicBezTo>
                  <a:pt x="6009720" y="3304015"/>
                  <a:pt x="5999922" y="3558268"/>
                  <a:pt x="5989196" y="3812257"/>
                </a:cubicBezTo>
                <a:cubicBezTo>
                  <a:pt x="5985594" y="3882097"/>
                  <a:pt x="5984646" y="3952020"/>
                  <a:pt x="5986348" y="4021878"/>
                </a:cubicBezTo>
                <a:lnTo>
                  <a:pt x="5996786" y="4189309"/>
                </a:lnTo>
                <a:lnTo>
                  <a:pt x="0" y="4189309"/>
                </a:lnTo>
                <a:lnTo>
                  <a:pt x="0" y="27247"/>
                </a:lnTo>
                <a:lnTo>
                  <a:pt x="495" y="27408"/>
                </a:lnTo>
                <a:cubicBezTo>
                  <a:pt x="5176" y="27551"/>
                  <a:pt x="10686" y="26465"/>
                  <a:pt x="17314" y="23896"/>
                </a:cubicBezTo>
                <a:cubicBezTo>
                  <a:pt x="33823" y="19050"/>
                  <a:pt x="50862" y="16234"/>
                  <a:pt x="68053" y="15524"/>
                </a:cubicBezTo>
                <a:cubicBezTo>
                  <a:pt x="200481" y="-1093"/>
                  <a:pt x="333037" y="3346"/>
                  <a:pt x="466100" y="8801"/>
                </a:cubicBezTo>
                <a:cubicBezTo>
                  <a:pt x="697850" y="18187"/>
                  <a:pt x="929854" y="29096"/>
                  <a:pt x="1161985" y="25798"/>
                </a:cubicBezTo>
                <a:cubicBezTo>
                  <a:pt x="1397540" y="22373"/>
                  <a:pt x="1632588" y="29604"/>
                  <a:pt x="1867890" y="39117"/>
                </a:cubicBezTo>
                <a:cubicBezTo>
                  <a:pt x="1971017" y="43050"/>
                  <a:pt x="2074779" y="46982"/>
                  <a:pt x="2176256" y="17680"/>
                </a:cubicBezTo>
                <a:cubicBezTo>
                  <a:pt x="2199190" y="12314"/>
                  <a:pt x="2223101" y="12834"/>
                  <a:pt x="2245769" y="19202"/>
                </a:cubicBezTo>
                <a:cubicBezTo>
                  <a:pt x="2359678" y="45713"/>
                  <a:pt x="2474221" y="53578"/>
                  <a:pt x="2589398" y="27447"/>
                </a:cubicBezTo>
                <a:cubicBezTo>
                  <a:pt x="2721802" y="-1220"/>
                  <a:pt x="2858087" y="-7347"/>
                  <a:pt x="2992519" y="9308"/>
                </a:cubicBezTo>
                <a:cubicBezTo>
                  <a:pt x="3115435" y="23008"/>
                  <a:pt x="3238984" y="37849"/>
                  <a:pt x="3362153" y="26813"/>
                </a:cubicBezTo>
                <a:cubicBezTo>
                  <a:pt x="3556737" y="9308"/>
                  <a:pt x="3751067" y="24530"/>
                  <a:pt x="3945651" y="29223"/>
                </a:cubicBezTo>
                <a:cubicBezTo>
                  <a:pt x="4010343" y="30745"/>
                  <a:pt x="4075416" y="44064"/>
                  <a:pt x="4139727" y="32141"/>
                </a:cubicBezTo>
                <a:cubicBezTo>
                  <a:pt x="4241079" y="13367"/>
                  <a:pt x="4341288" y="20597"/>
                  <a:pt x="4442766" y="31126"/>
                </a:cubicBezTo>
                <a:cubicBezTo>
                  <a:pt x="4637096" y="51422"/>
                  <a:pt x="4831299" y="61189"/>
                  <a:pt x="5024742" y="23134"/>
                </a:cubicBezTo>
                <a:cubicBezTo>
                  <a:pt x="5084742" y="11211"/>
                  <a:pt x="5144359" y="4361"/>
                  <a:pt x="5205373" y="20344"/>
                </a:cubicBezTo>
                <a:cubicBezTo>
                  <a:pt x="5232315" y="26496"/>
                  <a:pt x="5260361" y="25976"/>
                  <a:pt x="5287062" y="18822"/>
                </a:cubicBezTo>
                <a:cubicBezTo>
                  <a:pt x="5331637" y="8985"/>
                  <a:pt x="5376883" y="2995"/>
                  <a:pt x="5422311" y="873"/>
                </a:cubicBezTo>
                <a:close/>
              </a:path>
            </a:pathLst>
          </a:custGeom>
          <a:noFill/>
          <a:extLst>
            <a:ext uri="{909E8E84-426E-40DD-AFC4-6F175D3DCCD1}">
              <a14:hiddenFill xmlns:a14="http://schemas.microsoft.com/office/drawing/2010/main">
                <a:solidFill>
                  <a:srgbClr val="FFFFFF"/>
                </a:solidFill>
              </a14:hiddenFill>
            </a:ext>
          </a:extLst>
        </p:spPr>
      </p:pic>
      <p:pic>
        <p:nvPicPr>
          <p:cNvPr id="5126" name="Picture 6" descr="Electron probe microanalysis facility | Te Kura Tātai Aro Whenua / School  of Geography, Environment and Earth Sciences | Te Herenga Waka—Victoria  University of Wellington">
            <a:extLst>
              <a:ext uri="{FF2B5EF4-FFF2-40B4-BE49-F238E27FC236}">
                <a16:creationId xmlns:a16="http://schemas.microsoft.com/office/drawing/2014/main" id="{A2950413-7EE0-454F-C287-D436EA482F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09" r="1" b="1"/>
          <a:stretch/>
        </p:blipFill>
        <p:spPr bwMode="auto">
          <a:xfrm>
            <a:off x="6096000" y="2657872"/>
            <a:ext cx="6095993" cy="4200116"/>
          </a:xfrm>
          <a:custGeom>
            <a:avLst/>
            <a:gdLst/>
            <a:ahLst/>
            <a:cxnLst/>
            <a:rect l="l" t="t" r="r" b="b"/>
            <a:pathLst>
              <a:path w="6006950" h="4200116">
                <a:moveTo>
                  <a:pt x="1035902" y="878"/>
                </a:moveTo>
                <a:cubicBezTo>
                  <a:pt x="1135908" y="5076"/>
                  <a:pt x="1234824" y="23223"/>
                  <a:pt x="1334526" y="31024"/>
                </a:cubicBezTo>
                <a:cubicBezTo>
                  <a:pt x="1429408" y="38508"/>
                  <a:pt x="1524290" y="49417"/>
                  <a:pt x="1619679" y="34449"/>
                </a:cubicBezTo>
                <a:cubicBezTo>
                  <a:pt x="1713242" y="21726"/>
                  <a:pt x="1807870" y="18745"/>
                  <a:pt x="1902041" y="25570"/>
                </a:cubicBezTo>
                <a:cubicBezTo>
                  <a:pt x="2006183" y="30770"/>
                  <a:pt x="2110071" y="48021"/>
                  <a:pt x="2214847" y="33561"/>
                </a:cubicBezTo>
                <a:cubicBezTo>
                  <a:pt x="2228052" y="32216"/>
                  <a:pt x="2241384" y="33954"/>
                  <a:pt x="2253790" y="38635"/>
                </a:cubicBezTo>
                <a:cubicBezTo>
                  <a:pt x="2294520" y="52169"/>
                  <a:pt x="2338397" y="53007"/>
                  <a:pt x="2379622" y="41045"/>
                </a:cubicBezTo>
                <a:cubicBezTo>
                  <a:pt x="2431756" y="27168"/>
                  <a:pt x="2486503" y="26254"/>
                  <a:pt x="2539069" y="38381"/>
                </a:cubicBezTo>
                <a:cubicBezTo>
                  <a:pt x="2617207" y="55379"/>
                  <a:pt x="2695598" y="72123"/>
                  <a:pt x="2776908" y="58169"/>
                </a:cubicBezTo>
                <a:cubicBezTo>
                  <a:pt x="2824222" y="50178"/>
                  <a:pt x="2868111" y="30770"/>
                  <a:pt x="2914791" y="21637"/>
                </a:cubicBezTo>
                <a:cubicBezTo>
                  <a:pt x="3049249" y="-4620"/>
                  <a:pt x="3184976" y="3244"/>
                  <a:pt x="3320703" y="12124"/>
                </a:cubicBezTo>
                <a:cubicBezTo>
                  <a:pt x="3453259" y="20876"/>
                  <a:pt x="3585179" y="38888"/>
                  <a:pt x="3718496" y="36225"/>
                </a:cubicBezTo>
                <a:cubicBezTo>
                  <a:pt x="3746884" y="36440"/>
                  <a:pt x="3775210" y="38812"/>
                  <a:pt x="3803230" y="43328"/>
                </a:cubicBezTo>
                <a:cubicBezTo>
                  <a:pt x="3907245" y="57028"/>
                  <a:pt x="4011767" y="69966"/>
                  <a:pt x="4114640" y="42313"/>
                </a:cubicBezTo>
                <a:cubicBezTo>
                  <a:pt x="4206871" y="17312"/>
                  <a:pt x="4303111" y="10677"/>
                  <a:pt x="4397891" y="22779"/>
                </a:cubicBezTo>
                <a:cubicBezTo>
                  <a:pt x="4522696" y="39130"/>
                  <a:pt x="4648846" y="42707"/>
                  <a:pt x="4774374" y="33434"/>
                </a:cubicBezTo>
                <a:cubicBezTo>
                  <a:pt x="4813773" y="29515"/>
                  <a:pt x="4853387" y="28107"/>
                  <a:pt x="4892977" y="29248"/>
                </a:cubicBezTo>
                <a:cubicBezTo>
                  <a:pt x="5181681" y="42440"/>
                  <a:pt x="5471273" y="25062"/>
                  <a:pt x="5759471" y="55759"/>
                </a:cubicBezTo>
                <a:cubicBezTo>
                  <a:pt x="5805028" y="61131"/>
                  <a:pt x="5850896" y="61524"/>
                  <a:pt x="5896277" y="57017"/>
                </a:cubicBezTo>
                <a:lnTo>
                  <a:pt x="6006950" y="33749"/>
                </a:lnTo>
                <a:lnTo>
                  <a:pt x="6006950" y="4200116"/>
                </a:lnTo>
                <a:lnTo>
                  <a:pt x="13501" y="4200116"/>
                </a:lnTo>
                <a:lnTo>
                  <a:pt x="28554" y="3862213"/>
                </a:lnTo>
                <a:cubicBezTo>
                  <a:pt x="30457" y="3736758"/>
                  <a:pt x="27411" y="3611386"/>
                  <a:pt x="15626" y="3486312"/>
                </a:cubicBezTo>
                <a:cubicBezTo>
                  <a:pt x="-847" y="3333707"/>
                  <a:pt x="-4304" y="3179990"/>
                  <a:pt x="5296" y="3026802"/>
                </a:cubicBezTo>
                <a:cubicBezTo>
                  <a:pt x="11786" y="2939137"/>
                  <a:pt x="18539" y="2851472"/>
                  <a:pt x="22776" y="2763676"/>
                </a:cubicBezTo>
                <a:cubicBezTo>
                  <a:pt x="28180" y="2638786"/>
                  <a:pt x="25173" y="2513673"/>
                  <a:pt x="13771" y="2389181"/>
                </a:cubicBezTo>
                <a:cubicBezTo>
                  <a:pt x="4237" y="2294247"/>
                  <a:pt x="3177" y="2198663"/>
                  <a:pt x="10593" y="2103543"/>
                </a:cubicBezTo>
                <a:cubicBezTo>
                  <a:pt x="25690" y="1941590"/>
                  <a:pt x="9931" y="1779636"/>
                  <a:pt x="5032" y="1617814"/>
                </a:cubicBezTo>
                <a:cubicBezTo>
                  <a:pt x="-3577" y="1320125"/>
                  <a:pt x="20393" y="1022570"/>
                  <a:pt x="9666" y="724882"/>
                </a:cubicBezTo>
                <a:cubicBezTo>
                  <a:pt x="3841" y="577627"/>
                  <a:pt x="16420" y="430504"/>
                  <a:pt x="9666" y="283249"/>
                </a:cubicBezTo>
                <a:cubicBezTo>
                  <a:pt x="6885" y="230875"/>
                  <a:pt x="4568" y="178502"/>
                  <a:pt x="3409" y="126111"/>
                </a:cubicBezTo>
                <a:lnTo>
                  <a:pt x="3819" y="33427"/>
                </a:lnTo>
                <a:lnTo>
                  <a:pt x="31797" y="28723"/>
                </a:lnTo>
                <a:cubicBezTo>
                  <a:pt x="147177" y="14068"/>
                  <a:pt x="264046" y="13354"/>
                  <a:pt x="379873" y="26711"/>
                </a:cubicBezTo>
                <a:cubicBezTo>
                  <a:pt x="443931" y="35083"/>
                  <a:pt x="508243" y="47768"/>
                  <a:pt x="573442" y="35083"/>
                </a:cubicBezTo>
                <a:cubicBezTo>
                  <a:pt x="579581" y="33992"/>
                  <a:pt x="585759" y="36757"/>
                  <a:pt x="589044" y="42060"/>
                </a:cubicBezTo>
                <a:cubicBezTo>
                  <a:pt x="621264" y="81382"/>
                  <a:pt x="663123" y="80114"/>
                  <a:pt x="705871" y="67429"/>
                </a:cubicBezTo>
                <a:cubicBezTo>
                  <a:pt x="733929" y="58740"/>
                  <a:pt x="761430" y="48326"/>
                  <a:pt x="788194" y="36225"/>
                </a:cubicBezTo>
                <a:cubicBezTo>
                  <a:pt x="835052" y="16792"/>
                  <a:pt x="884827" y="5299"/>
                  <a:pt x="935464" y="2230"/>
                </a:cubicBezTo>
                <a:cubicBezTo>
                  <a:pt x="969111" y="-370"/>
                  <a:pt x="1002567" y="-521"/>
                  <a:pt x="1035902" y="878"/>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86001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2059" name="Freeform: Shape 2058">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2054" name="Picture 6" descr="Electron Guns - an overview | ScienceDirect Topics">
            <a:extLst>
              <a:ext uri="{FF2B5EF4-FFF2-40B4-BE49-F238E27FC236}">
                <a16:creationId xmlns:a16="http://schemas.microsoft.com/office/drawing/2014/main" id="{DB2F3F07-CF83-0DFD-B6FA-CBB5A1D020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1290" y="385272"/>
            <a:ext cx="5156462" cy="588158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Electron Guns - an overview | ScienceDirect Topics">
            <a:extLst>
              <a:ext uri="{FF2B5EF4-FFF2-40B4-BE49-F238E27FC236}">
                <a16:creationId xmlns:a16="http://schemas.microsoft.com/office/drawing/2014/main" id="{542C1C50-5F49-25E6-9CCE-11A8137811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1406" y="1150070"/>
            <a:ext cx="2942106" cy="3771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3136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173FC0D-BA30-9FE7-6724-A0A01792DFEE}"/>
              </a:ext>
            </a:extLst>
          </p:cNvPr>
          <p:cNvPicPr>
            <a:picLocks noChangeAspect="1"/>
          </p:cNvPicPr>
          <p:nvPr/>
        </p:nvPicPr>
        <p:blipFill>
          <a:blip r:embed="rId2"/>
          <a:stretch>
            <a:fillRect/>
          </a:stretch>
        </p:blipFill>
        <p:spPr>
          <a:xfrm>
            <a:off x="245097" y="233634"/>
            <a:ext cx="8210928" cy="6390732"/>
          </a:xfrm>
          <a:prstGeom prst="rect">
            <a:avLst/>
          </a:prstGeom>
        </p:spPr>
      </p:pic>
    </p:spTree>
    <p:extLst>
      <p:ext uri="{BB962C8B-B14F-4D97-AF65-F5344CB8AC3E}">
        <p14:creationId xmlns:p14="http://schemas.microsoft.com/office/powerpoint/2010/main" val="888846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0E4C2F-9B8A-2A94-D161-FBC0F7DD587D}"/>
              </a:ext>
            </a:extLst>
          </p:cNvPr>
          <p:cNvPicPr>
            <a:picLocks noChangeAspect="1"/>
          </p:cNvPicPr>
          <p:nvPr/>
        </p:nvPicPr>
        <p:blipFill>
          <a:blip r:embed="rId2"/>
          <a:stretch>
            <a:fillRect/>
          </a:stretch>
        </p:blipFill>
        <p:spPr>
          <a:xfrm>
            <a:off x="271699" y="1366886"/>
            <a:ext cx="4388418" cy="5288438"/>
          </a:xfrm>
          <a:prstGeom prst="rect">
            <a:avLst/>
          </a:prstGeom>
        </p:spPr>
      </p:pic>
      <p:sp>
        <p:nvSpPr>
          <p:cNvPr id="6" name="TextBox 5">
            <a:extLst>
              <a:ext uri="{FF2B5EF4-FFF2-40B4-BE49-F238E27FC236}">
                <a16:creationId xmlns:a16="http://schemas.microsoft.com/office/drawing/2014/main" id="{4265075D-190E-CB3C-16EF-586D5026034D}"/>
              </a:ext>
            </a:extLst>
          </p:cNvPr>
          <p:cNvSpPr txBox="1"/>
          <p:nvPr/>
        </p:nvSpPr>
        <p:spPr>
          <a:xfrm>
            <a:off x="674067" y="594377"/>
            <a:ext cx="4345858" cy="646331"/>
          </a:xfrm>
          <a:prstGeom prst="rect">
            <a:avLst/>
          </a:prstGeom>
          <a:noFill/>
        </p:spPr>
        <p:txBody>
          <a:bodyPr wrap="square">
            <a:spAutoFit/>
          </a:bodyPr>
          <a:lstStyle/>
          <a:p>
            <a:r>
              <a:rPr lang="en-ZA" dirty="0"/>
              <a:t>Representative electron-microprobe analyses and formulae of zircon</a:t>
            </a:r>
          </a:p>
        </p:txBody>
      </p:sp>
      <p:pic>
        <p:nvPicPr>
          <p:cNvPr id="9" name="Picture 8">
            <a:extLst>
              <a:ext uri="{FF2B5EF4-FFF2-40B4-BE49-F238E27FC236}">
                <a16:creationId xmlns:a16="http://schemas.microsoft.com/office/drawing/2014/main" id="{335E8FFC-3B7B-6E02-3D71-D949AB812B84}"/>
              </a:ext>
            </a:extLst>
          </p:cNvPr>
          <p:cNvPicPr>
            <a:picLocks noChangeAspect="1"/>
          </p:cNvPicPr>
          <p:nvPr/>
        </p:nvPicPr>
        <p:blipFill>
          <a:blip r:embed="rId3"/>
          <a:srcRect r="33959"/>
          <a:stretch/>
        </p:blipFill>
        <p:spPr>
          <a:xfrm>
            <a:off x="5331832" y="414780"/>
            <a:ext cx="5716382" cy="6307858"/>
          </a:xfrm>
          <a:prstGeom prst="rect">
            <a:avLst/>
          </a:prstGeom>
        </p:spPr>
      </p:pic>
    </p:spTree>
    <p:extLst>
      <p:ext uri="{BB962C8B-B14F-4D97-AF65-F5344CB8AC3E}">
        <p14:creationId xmlns:p14="http://schemas.microsoft.com/office/powerpoint/2010/main" val="31418215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5" name="Rectangle 922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7" name="Rectangle 922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9" name="Rectangle 922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Robert M. MacKay Electron Microprobe Lab - Dalhousie University">
            <a:extLst>
              <a:ext uri="{FF2B5EF4-FFF2-40B4-BE49-F238E27FC236}">
                <a16:creationId xmlns:a16="http://schemas.microsoft.com/office/drawing/2014/main" id="{4326BE21-0816-2F24-F17A-6BB3B296715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83934" y="457200"/>
            <a:ext cx="9824132"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4764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420</TotalTime>
  <Words>1862</Words>
  <Application>Microsoft Office PowerPoint</Application>
  <PresentationFormat>Widescreen</PresentationFormat>
  <Paragraphs>84</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Aptos</vt:lpstr>
      <vt:lpstr>Aptos Display</vt:lpstr>
      <vt:lpstr>Arial</vt:lpstr>
      <vt:lpstr>Calibri</vt:lpstr>
      <vt:lpstr>Office Theme</vt:lpstr>
      <vt:lpstr>ELECTRON MICROPROBE AND ELECTRON MICROSCOPE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FOUR MAIN DETECTORS </vt:lpstr>
      <vt:lpstr>PowerPoint Presentation</vt:lpstr>
      <vt:lpstr>PowerPoint Presentation</vt:lpstr>
      <vt:lpstr>PowerPoint Presentation</vt:lpstr>
      <vt:lpstr>PowerPoint Presentation</vt:lpstr>
      <vt:lpstr>Cathodoluminescence</vt:lpstr>
      <vt:lpstr>PowerPoint Presentation</vt:lpstr>
      <vt:lpstr>PowerPoint Presentation</vt:lpstr>
      <vt:lpstr>What can we get with an image?</vt:lpstr>
      <vt:lpstr>PowerPoint Presentation</vt:lpstr>
      <vt:lpstr>PowerPoint Presentation</vt:lpstr>
      <vt:lpstr>PowerPoint Presentation</vt:lpstr>
      <vt:lpstr>PowerPoint Presentation</vt:lpstr>
      <vt:lpstr>PowerPoint Presentation</vt:lpstr>
      <vt:lpstr>PowerPoint Presentation</vt:lpstr>
      <vt:lpstr>Electon Microprobes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Lana, CDC, Prof [lana@sun.ac.za]</dc:creator>
  <cp:lastModifiedBy>Lana, CDC, Prof [lana@sun.ac.za]</cp:lastModifiedBy>
  <cp:revision>5</cp:revision>
  <dcterms:created xsi:type="dcterms:W3CDTF">2024-09-11T07:01:14Z</dcterms:created>
  <dcterms:modified xsi:type="dcterms:W3CDTF">2025-09-30T06:57:44Z</dcterms:modified>
</cp:coreProperties>
</file>