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95" r:id="rId6"/>
    <p:sldId id="267" r:id="rId7"/>
    <p:sldId id="283" r:id="rId8"/>
    <p:sldId id="288" r:id="rId9"/>
    <p:sldId id="290" r:id="rId10"/>
    <p:sldId id="289" r:id="rId11"/>
    <p:sldId id="291" r:id="rId12"/>
    <p:sldId id="292" r:id="rId13"/>
    <p:sldId id="293" r:id="rId14"/>
    <p:sldId id="294" r:id="rId15"/>
    <p:sldId id="265" r:id="rId16"/>
    <p:sldId id="271" r:id="rId17"/>
    <p:sldId id="273" r:id="rId18"/>
    <p:sldId id="269" r:id="rId19"/>
    <p:sldId id="274" r:id="rId20"/>
    <p:sldId id="276" r:id="rId21"/>
    <p:sldId id="278" r:id="rId22"/>
    <p:sldId id="279" r:id="rId23"/>
    <p:sldId id="277" r:id="rId24"/>
    <p:sldId id="275" r:id="rId25"/>
    <p:sldId id="280" r:id="rId26"/>
    <p:sldId id="296" r:id="rId27"/>
    <p:sldId id="266" r:id="rId28"/>
    <p:sldId id="284" r:id="rId29"/>
    <p:sldId id="285" r:id="rId30"/>
    <p:sldId id="287" r:id="rId31"/>
    <p:sldId id="268" r:id="rId32"/>
    <p:sldId id="282" r:id="rId33"/>
    <p:sldId id="270" r:id="rId34"/>
    <p:sldId id="272" r:id="rId35"/>
    <p:sldId id="281" r:id="rId36"/>
    <p:sldId id="260" r:id="rId37"/>
    <p:sldId id="258" r:id="rId38"/>
    <p:sldId id="25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C75079-E307-4F0B-A5B7-AE557EF7C3BE}" v="41" dt="2024-09-10T12:57:4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a, CDC, Prof [lana@sun.ac.za]" userId="3e464429-276f-445e-8d7d-0faad5e88b6f" providerId="ADAL" clId="{EFC75079-E307-4F0B-A5B7-AE557EF7C3BE}"/>
    <pc:docChg chg="undo custSel addSld delSld modSld sldOrd">
      <pc:chgData name="Lana, CDC, Prof [lana@sun.ac.za]" userId="3e464429-276f-445e-8d7d-0faad5e88b6f" providerId="ADAL" clId="{EFC75079-E307-4F0B-A5B7-AE557EF7C3BE}" dt="2024-09-10T13:02:33.701" v="539" actId="22"/>
      <pc:docMkLst>
        <pc:docMk/>
      </pc:docMkLst>
      <pc:sldChg chg="addSp modSp mod setBg">
        <pc:chgData name="Lana, CDC, Prof [lana@sun.ac.za]" userId="3e464429-276f-445e-8d7d-0faad5e88b6f" providerId="ADAL" clId="{EFC75079-E307-4F0B-A5B7-AE557EF7C3BE}" dt="2024-09-10T09:26:24.281" v="469" actId="26606"/>
        <pc:sldMkLst>
          <pc:docMk/>
          <pc:sldMk cId="634111260" sldId="257"/>
        </pc:sldMkLst>
        <pc:spChg chg="mo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2" creationId="{D877E19A-FE1B-B009-3B7C-56E7A334112D}"/>
          </ac:spMkLst>
        </pc:spChg>
        <pc:spChg chg="mo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3" creationId="{CADD2FD8-3F7D-FDE6-A598-87B6CF1742D9}"/>
          </ac:spMkLst>
        </pc:spChg>
        <pc:spChg chg="add">
          <ac:chgData name="Lana, CDC, Prof [lana@sun.ac.za]" userId="3e464429-276f-445e-8d7d-0faad5e88b6f" providerId="ADAL" clId="{EFC75079-E307-4F0B-A5B7-AE557EF7C3BE}" dt="2024-09-10T09:26:24.281" v="469" actId="26606"/>
          <ac:spMkLst>
            <pc:docMk/>
            <pc:sldMk cId="634111260" sldId="257"/>
            <ac:spMk id="8" creationId="{E978A47D-4F17-40FE-AB70-7AF78A9575EB}"/>
          </ac:spMkLst>
        </pc:spChg>
        <pc:grpChg chg="add">
          <ac:chgData name="Lana, CDC, Prof [lana@sun.ac.za]" userId="3e464429-276f-445e-8d7d-0faad5e88b6f" providerId="ADAL" clId="{EFC75079-E307-4F0B-A5B7-AE557EF7C3BE}" dt="2024-09-10T09:26:24.281" v="469" actId="26606"/>
          <ac:grpSpMkLst>
            <pc:docMk/>
            <pc:sldMk cId="634111260" sldId="257"/>
            <ac:grpSpMk id="10" creationId="{85BE3A7E-6A3F-401E-A025-BBB8FDB8DD30}"/>
          </ac:grpSpMkLst>
        </pc:grpChg>
        <pc:grpChg chg="add">
          <ac:chgData name="Lana, CDC, Prof [lana@sun.ac.za]" userId="3e464429-276f-445e-8d7d-0faad5e88b6f" providerId="ADAL" clId="{EFC75079-E307-4F0B-A5B7-AE557EF7C3BE}" dt="2024-09-10T09:26:24.281" v="469" actId="26606"/>
          <ac:grpSpMkLst>
            <pc:docMk/>
            <pc:sldMk cId="634111260" sldId="257"/>
            <ac:grpSpMk id="41" creationId="{F4E035BE-9FF4-43D3-BC25-CF582D7FF85E}"/>
          </ac:grpSpMkLst>
        </pc:grpChg>
        <pc:cxnChg chg="add">
          <ac:chgData name="Lana, CDC, Prof [lana@sun.ac.za]" userId="3e464429-276f-445e-8d7d-0faad5e88b6f" providerId="ADAL" clId="{EFC75079-E307-4F0B-A5B7-AE557EF7C3BE}" dt="2024-09-10T09:26:24.281" v="469" actId="26606"/>
          <ac:cxnSpMkLst>
            <pc:docMk/>
            <pc:sldMk cId="634111260" sldId="257"/>
            <ac:cxnSpMk id="39" creationId="{085ECEC0-FF5D-4348-92C7-1EA7C61E770C}"/>
          </ac:cxnSpMkLst>
        </pc:cxnChg>
      </pc:sldChg>
      <pc:sldChg chg="addSp delSp modSp mod setBg">
        <pc:chgData name="Lana, CDC, Prof [lana@sun.ac.za]" userId="3e464429-276f-445e-8d7d-0faad5e88b6f" providerId="ADAL" clId="{EFC75079-E307-4F0B-A5B7-AE557EF7C3BE}" dt="2024-09-10T07:14:52.885" v="183" actId="26606"/>
        <pc:sldMkLst>
          <pc:docMk/>
          <pc:sldMk cId="3328304250" sldId="258"/>
        </pc:sldMkLst>
        <pc:spChg chg="mod">
          <ac:chgData name="Lana, CDC, Prof [lana@sun.ac.za]" userId="3e464429-276f-445e-8d7d-0faad5e88b6f" providerId="ADAL" clId="{EFC75079-E307-4F0B-A5B7-AE557EF7C3BE}" dt="2024-09-10T07:14:52.885" v="183" actId="26606"/>
          <ac:spMkLst>
            <pc:docMk/>
            <pc:sldMk cId="3328304250" sldId="258"/>
            <ac:spMk id="3" creationId="{7C2E4C10-DA44-6648-7D06-A51BAEED4619}"/>
          </ac:spMkLst>
        </pc:s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11" creationId="{A838DBA2-246D-4087-AE0A-6EA2B4B65AF3}"/>
          </ac:grpSpMkLst>
        </pc:gr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52" creationId="{9AE4726C-1831-4FE3-9A11-227F0DC2F0BC}"/>
          </ac:grpSpMkLst>
        </pc:grpChg>
        <pc:grpChg chg="add del">
          <ac:chgData name="Lana, CDC, Prof [lana@sun.ac.za]" userId="3e464429-276f-445e-8d7d-0faad5e88b6f" providerId="ADAL" clId="{EFC75079-E307-4F0B-A5B7-AE557EF7C3BE}" dt="2024-09-10T07:14:52.885" v="183" actId="26606"/>
          <ac:grpSpMkLst>
            <pc:docMk/>
            <pc:sldMk cId="3328304250" sldId="258"/>
            <ac:grpSpMk id="56" creationId="{E916825F-759B-4F1A-BA80-AF7137691EC5}"/>
          </ac:grpSpMkLst>
        </pc:grpChg>
        <pc:picChg chg="add del">
          <ac:chgData name="Lana, CDC, Prof [lana@sun.ac.za]" userId="3e464429-276f-445e-8d7d-0faad5e88b6f" providerId="ADAL" clId="{EFC75079-E307-4F0B-A5B7-AE557EF7C3BE}" dt="2024-09-10T07:14:52.885" v="183" actId="26606"/>
          <ac:picMkLst>
            <pc:docMk/>
            <pc:sldMk cId="3328304250" sldId="258"/>
            <ac:picMk id="5" creationId="{F2D904CA-36BA-5B30-E905-80D87DBA9A58}"/>
          </ac:picMkLst>
        </pc:picChg>
        <pc:picChg chg="add del">
          <ac:chgData name="Lana, CDC, Prof [lana@sun.ac.za]" userId="3e464429-276f-445e-8d7d-0faad5e88b6f" providerId="ADAL" clId="{EFC75079-E307-4F0B-A5B7-AE557EF7C3BE}" dt="2024-09-10T07:14:52.885" v="183" actId="26606"/>
          <ac:picMkLst>
            <pc:docMk/>
            <pc:sldMk cId="3328304250" sldId="258"/>
            <ac:picMk id="9" creationId="{59FACE42-44B0-4185-8ED4-9043A78C8600}"/>
          </ac:picMkLst>
        </pc:picChg>
      </pc:sldChg>
      <pc:sldChg chg="modSp mod">
        <pc:chgData name="Lana, CDC, Prof [lana@sun.ac.za]" userId="3e464429-276f-445e-8d7d-0faad5e88b6f" providerId="ADAL" clId="{EFC75079-E307-4F0B-A5B7-AE557EF7C3BE}" dt="2024-09-10T12:38:03.696" v="536" actId="1076"/>
        <pc:sldMkLst>
          <pc:docMk/>
          <pc:sldMk cId="3245537513" sldId="261"/>
        </pc:sldMkLst>
        <pc:spChg chg="mod">
          <ac:chgData name="Lana, CDC, Prof [lana@sun.ac.za]" userId="3e464429-276f-445e-8d7d-0faad5e88b6f" providerId="ADAL" clId="{EFC75079-E307-4F0B-A5B7-AE557EF7C3BE}" dt="2024-09-10T12:29:49.744" v="534" actId="20577"/>
          <ac:spMkLst>
            <pc:docMk/>
            <pc:sldMk cId="3245537513" sldId="261"/>
            <ac:spMk id="3" creationId="{F2A8FFB2-2D36-64C3-7BD0-7FDFBC0EFE14}"/>
          </ac:spMkLst>
        </pc:spChg>
        <pc:picChg chg="mod">
          <ac:chgData name="Lana, CDC, Prof [lana@sun.ac.za]" userId="3e464429-276f-445e-8d7d-0faad5e88b6f" providerId="ADAL" clId="{EFC75079-E307-4F0B-A5B7-AE557EF7C3BE}" dt="2024-09-10T12:38:03.696" v="536" actId="1076"/>
          <ac:picMkLst>
            <pc:docMk/>
            <pc:sldMk cId="3245537513" sldId="261"/>
            <ac:picMk id="7" creationId="{69B1F89E-A24B-11E9-65D7-06F9DA95EF32}"/>
          </ac:picMkLst>
        </pc:picChg>
      </pc:sldChg>
      <pc:sldChg chg="del">
        <pc:chgData name="Lana, CDC, Prof [lana@sun.ac.za]" userId="3e464429-276f-445e-8d7d-0faad5e88b6f" providerId="ADAL" clId="{EFC75079-E307-4F0B-A5B7-AE557EF7C3BE}" dt="2024-09-10T09:05:43.263" v="460" actId="47"/>
        <pc:sldMkLst>
          <pc:docMk/>
          <pc:sldMk cId="2764513614" sldId="263"/>
        </pc:sldMkLst>
      </pc:sldChg>
      <pc:sldChg chg="addSp delSp modSp mod ord">
        <pc:chgData name="Lana, CDC, Prof [lana@sun.ac.za]" userId="3e464429-276f-445e-8d7d-0faad5e88b6f" providerId="ADAL" clId="{EFC75079-E307-4F0B-A5B7-AE557EF7C3BE}" dt="2024-09-10T08:57:20.931" v="376"/>
        <pc:sldMkLst>
          <pc:docMk/>
          <pc:sldMk cId="480553475" sldId="266"/>
        </pc:sldMkLst>
        <pc:picChg chg="del">
          <ac:chgData name="Lana, CDC, Prof [lana@sun.ac.za]" userId="3e464429-276f-445e-8d7d-0faad5e88b6f" providerId="ADAL" clId="{EFC75079-E307-4F0B-A5B7-AE557EF7C3BE}" dt="2024-09-10T07:21:25.522" v="196" actId="478"/>
          <ac:picMkLst>
            <pc:docMk/>
            <pc:sldMk cId="480553475" sldId="266"/>
            <ac:picMk id="3" creationId="{9B045528-7624-CC1C-2244-1C2A6523ED5A}"/>
          </ac:picMkLst>
        </pc:picChg>
        <pc:picChg chg="add mod">
          <ac:chgData name="Lana, CDC, Prof [lana@sun.ac.za]" userId="3e464429-276f-445e-8d7d-0faad5e88b6f" providerId="ADAL" clId="{EFC75079-E307-4F0B-A5B7-AE557EF7C3BE}" dt="2024-09-10T07:21:39.279" v="199" actId="732"/>
          <ac:picMkLst>
            <pc:docMk/>
            <pc:sldMk cId="480553475" sldId="266"/>
            <ac:picMk id="3078" creationId="{4E7C000C-8F24-E61A-8817-BDC629D59191}"/>
          </ac:picMkLst>
        </pc:picChg>
      </pc:sldChg>
      <pc:sldChg chg="addSp modSp new del mod">
        <pc:chgData name="Lana, CDC, Prof [lana@sun.ac.za]" userId="3e464429-276f-445e-8d7d-0faad5e88b6f" providerId="ADAL" clId="{EFC75079-E307-4F0B-A5B7-AE557EF7C3BE}" dt="2024-09-10T08:39:54.780" v="353" actId="2696"/>
        <pc:sldMkLst>
          <pc:docMk/>
          <pc:sldMk cId="3901054420" sldId="267"/>
        </pc:sldMkLst>
        <pc:spChg chg="mod">
          <ac:chgData name="Lana, CDC, Prof [lana@sun.ac.za]" userId="3e464429-276f-445e-8d7d-0faad5e88b6f" providerId="ADAL" clId="{EFC75079-E307-4F0B-A5B7-AE557EF7C3BE}" dt="2024-09-09T15:21:20.252" v="174" actId="20577"/>
          <ac:spMkLst>
            <pc:docMk/>
            <pc:sldMk cId="3901054420" sldId="267"/>
            <ac:spMk id="2" creationId="{F0B25CFF-AEB0-593A-33B2-78996D409F75}"/>
          </ac:spMkLst>
        </pc:spChg>
        <pc:picChg chg="add mod">
          <ac:chgData name="Lana, CDC, Prof [lana@sun.ac.za]" userId="3e464429-276f-445e-8d7d-0faad5e88b6f" providerId="ADAL" clId="{EFC75079-E307-4F0B-A5B7-AE557EF7C3BE}" dt="2024-09-09T15:17:16.783" v="3" actId="1076"/>
          <ac:picMkLst>
            <pc:docMk/>
            <pc:sldMk cId="3901054420" sldId="267"/>
            <ac:picMk id="4" creationId="{D04BBCFC-3D7B-F5AF-FF97-3A5657937E16}"/>
          </ac:picMkLst>
        </pc:picChg>
      </pc:sldChg>
      <pc:sldChg chg="modSp add mod ord">
        <pc:chgData name="Lana, CDC, Prof [lana@sun.ac.za]" userId="3e464429-276f-445e-8d7d-0faad5e88b6f" providerId="ADAL" clId="{EFC75079-E307-4F0B-A5B7-AE557EF7C3BE}" dt="2024-09-10T09:05:35.494" v="459"/>
        <pc:sldMkLst>
          <pc:docMk/>
          <pc:sldMk cId="4289981389" sldId="267"/>
        </pc:sldMkLst>
        <pc:picChg chg="mod">
          <ac:chgData name="Lana, CDC, Prof [lana@sun.ac.za]" userId="3e464429-276f-445e-8d7d-0faad5e88b6f" providerId="ADAL" clId="{EFC75079-E307-4F0B-A5B7-AE557EF7C3BE}" dt="2024-09-10T08:40:30.918" v="357" actId="1076"/>
          <ac:picMkLst>
            <pc:docMk/>
            <pc:sldMk cId="4289981389" sldId="267"/>
            <ac:picMk id="4" creationId="{D04BBCFC-3D7B-F5AF-FF97-3A5657937E16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09T15:20:45.707" v="165" actId="255"/>
        <pc:sldMkLst>
          <pc:docMk/>
          <pc:sldMk cId="3897736495" sldId="268"/>
        </pc:sldMkLst>
        <pc:spChg chg="add del mod">
          <ac:chgData name="Lana, CDC, Prof [lana@sun.ac.za]" userId="3e464429-276f-445e-8d7d-0faad5e88b6f" providerId="ADAL" clId="{EFC75079-E307-4F0B-A5B7-AE557EF7C3BE}" dt="2024-09-09T15:19:13.071" v="21" actId="478"/>
          <ac:spMkLst>
            <pc:docMk/>
            <pc:sldMk cId="3897736495" sldId="268"/>
            <ac:spMk id="4" creationId="{9B29E3CD-8624-2676-543F-27D1E11E0F7D}"/>
          </ac:spMkLst>
        </pc:spChg>
        <pc:spChg chg="add mod">
          <ac:chgData name="Lana, CDC, Prof [lana@sun.ac.za]" userId="3e464429-276f-445e-8d7d-0faad5e88b6f" providerId="ADAL" clId="{EFC75079-E307-4F0B-A5B7-AE557EF7C3BE}" dt="2024-09-09T15:20:45.707" v="165" actId="255"/>
          <ac:spMkLst>
            <pc:docMk/>
            <pc:sldMk cId="3897736495" sldId="268"/>
            <ac:spMk id="5" creationId="{725BE52D-5D9B-B0AA-CC10-73CD5282DB24}"/>
          </ac:spMkLst>
        </pc:spChg>
        <pc:picChg chg="add mod">
          <ac:chgData name="Lana, CDC, Prof [lana@sun.ac.za]" userId="3e464429-276f-445e-8d7d-0faad5e88b6f" providerId="ADAL" clId="{EFC75079-E307-4F0B-A5B7-AE557EF7C3BE}" dt="2024-09-09T15:20:07.277" v="114" actId="1037"/>
          <ac:picMkLst>
            <pc:docMk/>
            <pc:sldMk cId="3897736495" sldId="268"/>
            <ac:picMk id="3" creationId="{5B3E5077-A926-E749-8AFC-FBCA1ED3DFE7}"/>
          </ac:picMkLst>
        </pc:picChg>
      </pc:sldChg>
      <pc:sldChg chg="addSp modSp new mod ord">
        <pc:chgData name="Lana, CDC, Prof [lana@sun.ac.za]" userId="3e464429-276f-445e-8d7d-0faad5e88b6f" providerId="ADAL" clId="{EFC75079-E307-4F0B-A5B7-AE557EF7C3BE}" dt="2024-09-10T07:56:11.237" v="239"/>
        <pc:sldMkLst>
          <pc:docMk/>
          <pc:sldMk cId="2756514718" sldId="269"/>
        </pc:sldMkLst>
        <pc:picChg chg="add mod">
          <ac:chgData name="Lana, CDC, Prof [lana@sun.ac.za]" userId="3e464429-276f-445e-8d7d-0faad5e88b6f" providerId="ADAL" clId="{EFC75079-E307-4F0B-A5B7-AE557EF7C3BE}" dt="2024-09-09T15:25:11.999" v="178" actId="1076"/>
          <ac:picMkLst>
            <pc:docMk/>
            <pc:sldMk cId="2756514718" sldId="269"/>
            <ac:picMk id="3" creationId="{10B2F594-EE31-A976-AA81-1E3DBBC56DB3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16:47.413" v="187" actId="14100"/>
        <pc:sldMkLst>
          <pc:docMk/>
          <pc:sldMk cId="4091919437" sldId="270"/>
        </pc:sldMkLst>
        <pc:picChg chg="add mod">
          <ac:chgData name="Lana, CDC, Prof [lana@sun.ac.za]" userId="3e464429-276f-445e-8d7d-0faad5e88b6f" providerId="ADAL" clId="{EFC75079-E307-4F0B-A5B7-AE557EF7C3BE}" dt="2024-09-10T07:16:47.413" v="187" actId="14100"/>
          <ac:picMkLst>
            <pc:docMk/>
            <pc:sldMk cId="4091919437" sldId="270"/>
            <ac:picMk id="3" creationId="{F3E48F85-D42E-746A-D600-44E06E23979C}"/>
          </ac:picMkLst>
        </pc:picChg>
      </pc:sldChg>
      <pc:sldChg chg="addSp modSp new">
        <pc:chgData name="Lana, CDC, Prof [lana@sun.ac.za]" userId="3e464429-276f-445e-8d7d-0faad5e88b6f" providerId="ADAL" clId="{EFC75079-E307-4F0B-A5B7-AE557EF7C3BE}" dt="2024-09-10T12:57:44.311" v="537" actId="1036"/>
        <pc:sldMkLst>
          <pc:docMk/>
          <pc:sldMk cId="3185292277" sldId="271"/>
        </pc:sldMkLst>
        <pc:picChg chg="add mod">
          <ac:chgData name="Lana, CDC, Prof [lana@sun.ac.za]" userId="3e464429-276f-445e-8d7d-0faad5e88b6f" providerId="ADAL" clId="{EFC75079-E307-4F0B-A5B7-AE557EF7C3BE}" dt="2024-09-10T12:57:44.311" v="537" actId="1036"/>
          <ac:picMkLst>
            <pc:docMk/>
            <pc:sldMk cId="3185292277" sldId="271"/>
            <ac:picMk id="4098" creationId="{FC9EB9DE-0228-2E34-C916-1CAB84610850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45:02.858" v="367" actId="22"/>
        <pc:sldMkLst>
          <pc:docMk/>
          <pc:sldMk cId="3379468295" sldId="272"/>
        </pc:sldMkLst>
        <pc:picChg chg="add del mod">
          <ac:chgData name="Lana, CDC, Prof [lana@sun.ac.za]" userId="3e464429-276f-445e-8d7d-0faad5e88b6f" providerId="ADAL" clId="{EFC75079-E307-4F0B-A5B7-AE557EF7C3BE}" dt="2024-09-10T08:45:01.146" v="366" actId="478"/>
          <ac:picMkLst>
            <pc:docMk/>
            <pc:sldMk cId="3379468295" sldId="272"/>
            <ac:picMk id="3" creationId="{648FB145-9746-E25A-D902-59F9E148F91A}"/>
          </ac:picMkLst>
        </pc:picChg>
        <pc:picChg chg="add">
          <ac:chgData name="Lana, CDC, Prof [lana@sun.ac.za]" userId="3e464429-276f-445e-8d7d-0faad5e88b6f" providerId="ADAL" clId="{EFC75079-E307-4F0B-A5B7-AE557EF7C3BE}" dt="2024-09-10T08:45:02.858" v="367" actId="22"/>
          <ac:picMkLst>
            <pc:docMk/>
            <pc:sldMk cId="3379468295" sldId="272"/>
            <ac:picMk id="5" creationId="{446ED30F-95B9-2515-9727-78C5BE3209A5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3:09.857" v="204" actId="1076"/>
        <pc:sldMkLst>
          <pc:docMk/>
          <pc:sldMk cId="3538507577" sldId="273"/>
        </pc:sldMkLst>
        <pc:picChg chg="add mod">
          <ac:chgData name="Lana, CDC, Prof [lana@sun.ac.za]" userId="3e464429-276f-445e-8d7d-0faad5e88b6f" providerId="ADAL" clId="{EFC75079-E307-4F0B-A5B7-AE557EF7C3BE}" dt="2024-09-10T07:53:09.857" v="204" actId="1076"/>
          <ac:picMkLst>
            <pc:docMk/>
            <pc:sldMk cId="3538507577" sldId="273"/>
            <ac:picMk id="3" creationId="{E9058D6B-7DE8-65DA-B51A-2772BA7C5448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5:52.630" v="237" actId="3062"/>
        <pc:sldMkLst>
          <pc:docMk/>
          <pc:sldMk cId="2387338521" sldId="274"/>
        </pc:sldMkLst>
        <pc:spChg chg="add mod">
          <ac:chgData name="Lana, CDC, Prof [lana@sun.ac.za]" userId="3e464429-276f-445e-8d7d-0faad5e88b6f" providerId="ADAL" clId="{EFC75079-E307-4F0B-A5B7-AE557EF7C3BE}" dt="2024-09-10T07:55:52.630" v="237" actId="3062"/>
          <ac:spMkLst>
            <pc:docMk/>
            <pc:sldMk cId="2387338521" sldId="274"/>
            <ac:spMk id="4" creationId="{867A3E72-352E-BFCF-0B45-89967AD8565F}"/>
          </ac:spMkLst>
        </pc:spChg>
        <pc:picChg chg="add mod">
          <ac:chgData name="Lana, CDC, Prof [lana@sun.ac.za]" userId="3e464429-276f-445e-8d7d-0faad5e88b6f" providerId="ADAL" clId="{EFC75079-E307-4F0B-A5B7-AE557EF7C3BE}" dt="2024-09-10T07:55:33.613" v="211" actId="1076"/>
          <ac:picMkLst>
            <pc:docMk/>
            <pc:sldMk cId="2387338521" sldId="274"/>
            <ac:picMk id="3" creationId="{5ADC5A29-5BB5-9CE7-8709-824677AD17D3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7:56:59.391" v="244" actId="1076"/>
        <pc:sldMkLst>
          <pc:docMk/>
          <pc:sldMk cId="635628505" sldId="275"/>
        </pc:sldMkLst>
        <pc:picChg chg="add mod">
          <ac:chgData name="Lana, CDC, Prof [lana@sun.ac.za]" userId="3e464429-276f-445e-8d7d-0faad5e88b6f" providerId="ADAL" clId="{EFC75079-E307-4F0B-A5B7-AE557EF7C3BE}" dt="2024-09-10T07:56:59.391" v="244" actId="1076"/>
          <ac:picMkLst>
            <pc:docMk/>
            <pc:sldMk cId="635628505" sldId="275"/>
            <ac:picMk id="3" creationId="{2AD5CB4E-7A5C-D5D7-8BED-54171A75A294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8:23:18.078" v="271" actId="1076"/>
        <pc:sldMkLst>
          <pc:docMk/>
          <pc:sldMk cId="1876733620" sldId="276"/>
        </pc:sldMkLst>
        <pc:spChg chg="mod">
          <ac:chgData name="Lana, CDC, Prof [lana@sun.ac.za]" userId="3e464429-276f-445e-8d7d-0faad5e88b6f" providerId="ADAL" clId="{EFC75079-E307-4F0B-A5B7-AE557EF7C3BE}" dt="2024-09-10T07:59:31.100" v="266"/>
          <ac:spMkLst>
            <pc:docMk/>
            <pc:sldMk cId="1876733620" sldId="276"/>
            <ac:spMk id="2" creationId="{5F096B8D-CC06-6E94-9EBF-A387D2987408}"/>
          </ac:spMkLst>
        </pc:spChg>
        <pc:spChg chg="mod">
          <ac:chgData name="Lana, CDC, Prof [lana@sun.ac.za]" userId="3e464429-276f-445e-8d7d-0faad5e88b6f" providerId="ADAL" clId="{EFC75079-E307-4F0B-A5B7-AE557EF7C3BE}" dt="2024-09-10T08:23:02.799" v="269" actId="1076"/>
          <ac:spMkLst>
            <pc:docMk/>
            <pc:sldMk cId="1876733620" sldId="276"/>
            <ac:spMk id="3" creationId="{4030827B-DBCC-5BDD-E12B-CBC373BD3DE6}"/>
          </ac:spMkLst>
        </pc:spChg>
        <pc:picChg chg="add mod">
          <ac:chgData name="Lana, CDC, Prof [lana@sun.ac.za]" userId="3e464429-276f-445e-8d7d-0faad5e88b6f" providerId="ADAL" clId="{EFC75079-E307-4F0B-A5B7-AE557EF7C3BE}" dt="2024-09-10T08:23:18.078" v="271" actId="1076"/>
          <ac:picMkLst>
            <pc:docMk/>
            <pc:sldMk cId="1876733620" sldId="276"/>
            <ac:picMk id="4" creationId="{F1BCF8CE-E4D6-747D-128D-130947548135}"/>
          </ac:picMkLst>
        </pc:picChg>
      </pc:sldChg>
      <pc:sldChg chg="addSp delSp modSp new mod setBg setClrOvrMap">
        <pc:chgData name="Lana, CDC, Prof [lana@sun.ac.za]" userId="3e464429-276f-445e-8d7d-0faad5e88b6f" providerId="ADAL" clId="{EFC75079-E307-4F0B-A5B7-AE557EF7C3BE}" dt="2024-09-10T08:33:08.508" v="339" actId="26606"/>
        <pc:sldMkLst>
          <pc:docMk/>
          <pc:sldMk cId="2391636545" sldId="277"/>
        </pc:sldMkLst>
        <pc:spChg chg="del">
          <ac:chgData name="Lana, CDC, Prof [lana@sun.ac.za]" userId="3e464429-276f-445e-8d7d-0faad5e88b6f" providerId="ADAL" clId="{EFC75079-E307-4F0B-A5B7-AE557EF7C3BE}" dt="2024-09-10T08:32:29.235" v="326" actId="478"/>
          <ac:spMkLst>
            <pc:docMk/>
            <pc:sldMk cId="2391636545" sldId="277"/>
            <ac:spMk id="2" creationId="{7A6C1D3D-C733-EF8C-FA3E-86F49345793F}"/>
          </ac:spMkLst>
        </pc:spChg>
        <pc:spChg chg="mod or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3" creationId="{8E751E9E-F59B-DE0B-F9A2-6ABA3C3D8E89}"/>
          </ac:spMkLst>
        </pc:spChg>
        <pc:spChg chg="ad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8199" creationId="{9775AF3B-5284-4B97-9BB7-55C6FB3699C2}"/>
          </ac:spMkLst>
        </pc:spChg>
        <pc:spChg chg="add">
          <ac:chgData name="Lana, CDC, Prof [lana@sun.ac.za]" userId="3e464429-276f-445e-8d7d-0faad5e88b6f" providerId="ADAL" clId="{EFC75079-E307-4F0B-A5B7-AE557EF7C3BE}" dt="2024-09-10T08:33:08.508" v="339" actId="26606"/>
          <ac:spMkLst>
            <pc:docMk/>
            <pc:sldMk cId="2391636545" sldId="277"/>
            <ac:spMk id="8244" creationId="{66D4F5BA-1D71-49B2-8A7F-6B4EB94D7265}"/>
          </ac:spMkLst>
        </pc:spChg>
        <pc:grpChg chg="add">
          <ac:chgData name="Lana, CDC, Prof [lana@sun.ac.za]" userId="3e464429-276f-445e-8d7d-0faad5e88b6f" providerId="ADAL" clId="{EFC75079-E307-4F0B-A5B7-AE557EF7C3BE}" dt="2024-09-10T08:33:08.508" v="339" actId="26606"/>
          <ac:grpSpMkLst>
            <pc:docMk/>
            <pc:sldMk cId="2391636545" sldId="277"/>
            <ac:grpSpMk id="8201" creationId="{A0F1F7ED-DA39-478F-85DA-317DE08941E8}"/>
          </ac:grpSpMkLst>
        </pc:grpChg>
        <pc:picChg chg="add mod">
          <ac:chgData name="Lana, CDC, Prof [lana@sun.ac.za]" userId="3e464429-276f-445e-8d7d-0faad5e88b6f" providerId="ADAL" clId="{EFC75079-E307-4F0B-A5B7-AE557EF7C3BE}" dt="2024-09-10T08:33:08.508" v="339" actId="26606"/>
          <ac:picMkLst>
            <pc:docMk/>
            <pc:sldMk cId="2391636545" sldId="277"/>
            <ac:picMk id="8194" creationId="{B121254F-0B47-3344-3192-93914B99E128}"/>
          </ac:picMkLst>
        </pc:picChg>
        <pc:picChg chg="add">
          <ac:chgData name="Lana, CDC, Prof [lana@sun.ac.za]" userId="3e464429-276f-445e-8d7d-0faad5e88b6f" providerId="ADAL" clId="{EFC75079-E307-4F0B-A5B7-AE557EF7C3BE}" dt="2024-09-10T08:33:08.508" v="339" actId="26606"/>
          <ac:picMkLst>
            <pc:docMk/>
            <pc:sldMk cId="2391636545" sldId="277"/>
            <ac:picMk id="8242" creationId="{1B17CCE2-CEEF-40CA-8C4D-0DC2DCA78A23}"/>
          </ac:picMkLst>
        </pc:picChg>
      </pc:sldChg>
      <pc:sldChg chg="modSp add mod">
        <pc:chgData name="Lana, CDC, Prof [lana@sun.ac.za]" userId="3e464429-276f-445e-8d7d-0faad5e88b6f" providerId="ADAL" clId="{EFC75079-E307-4F0B-A5B7-AE557EF7C3BE}" dt="2024-09-10T08:24:29.077" v="277" actId="27636"/>
        <pc:sldMkLst>
          <pc:docMk/>
          <pc:sldMk cId="3023911475" sldId="278"/>
        </pc:sldMkLst>
        <pc:spChg chg="mod">
          <ac:chgData name="Lana, CDC, Prof [lana@sun.ac.za]" userId="3e464429-276f-445e-8d7d-0faad5e88b6f" providerId="ADAL" clId="{EFC75079-E307-4F0B-A5B7-AE557EF7C3BE}" dt="2024-09-10T08:24:29.077" v="277" actId="27636"/>
          <ac:spMkLst>
            <pc:docMk/>
            <pc:sldMk cId="3023911475" sldId="278"/>
            <ac:spMk id="3" creationId="{4030827B-DBCC-5BDD-E12B-CBC373BD3DE6}"/>
          </ac:spMkLst>
        </pc:spChg>
      </pc:sldChg>
      <pc:sldChg chg="addSp delSp modSp add mod">
        <pc:chgData name="Lana, CDC, Prof [lana@sun.ac.za]" userId="3e464429-276f-445e-8d7d-0faad5e88b6f" providerId="ADAL" clId="{EFC75079-E307-4F0B-A5B7-AE557EF7C3BE}" dt="2024-09-10T08:32:15.365" v="322" actId="27636"/>
        <pc:sldMkLst>
          <pc:docMk/>
          <pc:sldMk cId="829875713" sldId="279"/>
        </pc:sldMkLst>
        <pc:spChg chg="mod">
          <ac:chgData name="Lana, CDC, Prof [lana@sun.ac.za]" userId="3e464429-276f-445e-8d7d-0faad5e88b6f" providerId="ADAL" clId="{EFC75079-E307-4F0B-A5B7-AE557EF7C3BE}" dt="2024-09-10T08:32:15.365" v="322" actId="27636"/>
          <ac:spMkLst>
            <pc:docMk/>
            <pc:sldMk cId="829875713" sldId="279"/>
            <ac:spMk id="3" creationId="{4030827B-DBCC-5BDD-E12B-CBC373BD3DE6}"/>
          </ac:spMkLst>
        </pc:spChg>
        <pc:spChg chg="add del mod">
          <ac:chgData name="Lana, CDC, Prof [lana@sun.ac.za]" userId="3e464429-276f-445e-8d7d-0faad5e88b6f" providerId="ADAL" clId="{EFC75079-E307-4F0B-A5B7-AE557EF7C3BE}" dt="2024-09-10T08:31:04.017" v="320" actId="478"/>
          <ac:spMkLst>
            <pc:docMk/>
            <pc:sldMk cId="829875713" sldId="279"/>
            <ac:spMk id="5" creationId="{9E2A1D0D-769C-C816-2B4E-8E8F9B609425}"/>
          </ac:spMkLst>
        </pc:spChg>
        <pc:spChg chg="add">
          <ac:chgData name="Lana, CDC, Prof [lana@sun.ac.za]" userId="3e464429-276f-445e-8d7d-0faad5e88b6f" providerId="ADAL" clId="{EFC75079-E307-4F0B-A5B7-AE557EF7C3BE}" dt="2024-09-10T08:30:16.475" v="286"/>
          <ac:spMkLst>
            <pc:docMk/>
            <pc:sldMk cId="829875713" sldId="279"/>
            <ac:spMk id="6" creationId="{98427206-0E2A-E7A3-3A20-53C5BBDB9111}"/>
          </ac:spMkLst>
        </pc:spChg>
        <pc:picChg chg="del">
          <ac:chgData name="Lana, CDC, Prof [lana@sun.ac.za]" userId="3e464429-276f-445e-8d7d-0faad5e88b6f" providerId="ADAL" clId="{EFC75079-E307-4F0B-A5B7-AE557EF7C3BE}" dt="2024-09-10T08:29:37.673" v="285" actId="478"/>
          <ac:picMkLst>
            <pc:docMk/>
            <pc:sldMk cId="829875713" sldId="279"/>
            <ac:picMk id="4" creationId="{F1BCF8CE-E4D6-747D-128D-130947548135}"/>
          </ac:picMkLst>
        </pc:picChg>
        <pc:picChg chg="add mod modCrop">
          <ac:chgData name="Lana, CDC, Prof [lana@sun.ac.za]" userId="3e464429-276f-445e-8d7d-0faad5e88b6f" providerId="ADAL" clId="{EFC75079-E307-4F0B-A5B7-AE557EF7C3BE}" dt="2024-09-10T08:30:43.560" v="292" actId="1076"/>
          <ac:picMkLst>
            <pc:docMk/>
            <pc:sldMk cId="829875713" sldId="279"/>
            <ac:picMk id="7" creationId="{E60CE359-BBDB-E181-EA7D-96138E346F07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38:12.680" v="352" actId="1076"/>
        <pc:sldMkLst>
          <pc:docMk/>
          <pc:sldMk cId="3162126881" sldId="280"/>
        </pc:sldMkLst>
        <pc:spChg chg="mod">
          <ac:chgData name="Lana, CDC, Prof [lana@sun.ac.za]" userId="3e464429-276f-445e-8d7d-0faad5e88b6f" providerId="ADAL" clId="{EFC75079-E307-4F0B-A5B7-AE557EF7C3BE}" dt="2024-09-10T08:35:49.119" v="341"/>
          <ac:spMkLst>
            <pc:docMk/>
            <pc:sldMk cId="3162126881" sldId="280"/>
            <ac:spMk id="2" creationId="{5362400C-71F5-C284-ACC3-F3BFE5A57721}"/>
          </ac:spMkLst>
        </pc:spChg>
        <pc:spChg chg="del">
          <ac:chgData name="Lana, CDC, Prof [lana@sun.ac.za]" userId="3e464429-276f-445e-8d7d-0faad5e88b6f" providerId="ADAL" clId="{EFC75079-E307-4F0B-A5B7-AE557EF7C3BE}" dt="2024-09-10T08:36:08.694" v="342"/>
          <ac:spMkLst>
            <pc:docMk/>
            <pc:sldMk cId="3162126881" sldId="280"/>
            <ac:spMk id="3" creationId="{915656E1-6198-43F6-F40C-6527F7272B7E}"/>
          </ac:spMkLst>
        </pc:spChg>
        <pc:spChg chg="add mod">
          <ac:chgData name="Lana, CDC, Prof [lana@sun.ac.za]" userId="3e464429-276f-445e-8d7d-0faad5e88b6f" providerId="ADAL" clId="{EFC75079-E307-4F0B-A5B7-AE557EF7C3BE}" dt="2024-09-10T08:36:11.550" v="343" actId="14100"/>
          <ac:spMkLst>
            <pc:docMk/>
            <pc:sldMk cId="3162126881" sldId="280"/>
            <ac:spMk id="4" creationId="{298E011A-9CD3-97F6-19C3-5824CE912831}"/>
          </ac:spMkLst>
        </pc:spChg>
        <pc:picChg chg="add del mod">
          <ac:chgData name="Lana, CDC, Prof [lana@sun.ac.za]" userId="3e464429-276f-445e-8d7d-0faad5e88b6f" providerId="ADAL" clId="{EFC75079-E307-4F0B-A5B7-AE557EF7C3BE}" dt="2024-09-10T08:37:35.369" v="346" actId="478"/>
          <ac:picMkLst>
            <pc:docMk/>
            <pc:sldMk cId="3162126881" sldId="280"/>
            <ac:picMk id="5" creationId="{B5D99A84-8C91-7354-D74C-3CBA4EDBCAB8}"/>
          </ac:picMkLst>
        </pc:picChg>
        <pc:picChg chg="add del mod">
          <ac:chgData name="Lana, CDC, Prof [lana@sun.ac.za]" userId="3e464429-276f-445e-8d7d-0faad5e88b6f" providerId="ADAL" clId="{EFC75079-E307-4F0B-A5B7-AE557EF7C3BE}" dt="2024-09-10T08:38:08.257" v="350" actId="478"/>
          <ac:picMkLst>
            <pc:docMk/>
            <pc:sldMk cId="3162126881" sldId="280"/>
            <ac:picMk id="9219" creationId="{852AC095-49CA-39E9-4F15-874BB1F2A2F6}"/>
          </ac:picMkLst>
        </pc:picChg>
        <pc:picChg chg="add mod">
          <ac:chgData name="Lana, CDC, Prof [lana@sun.ac.za]" userId="3e464429-276f-445e-8d7d-0faad5e88b6f" providerId="ADAL" clId="{EFC75079-E307-4F0B-A5B7-AE557EF7C3BE}" dt="2024-09-10T08:38:12.680" v="352" actId="1076"/>
          <ac:picMkLst>
            <pc:docMk/>
            <pc:sldMk cId="3162126881" sldId="280"/>
            <ac:picMk id="9221" creationId="{DBE8A861-B5C0-BDB8-4AA0-D25558A95E43}"/>
          </ac:picMkLst>
        </pc:picChg>
      </pc:sldChg>
      <pc:sldChg chg="addSp delSp modSp new mod">
        <pc:chgData name="Lana, CDC, Prof [lana@sun.ac.za]" userId="3e464429-276f-445e-8d7d-0faad5e88b6f" providerId="ADAL" clId="{EFC75079-E307-4F0B-A5B7-AE557EF7C3BE}" dt="2024-09-10T08:44:14.814" v="365" actId="22"/>
        <pc:sldMkLst>
          <pc:docMk/>
          <pc:sldMk cId="3193094189" sldId="281"/>
        </pc:sldMkLst>
        <pc:picChg chg="add del mod modCrop">
          <ac:chgData name="Lana, CDC, Prof [lana@sun.ac.za]" userId="3e464429-276f-445e-8d7d-0faad5e88b6f" providerId="ADAL" clId="{EFC75079-E307-4F0B-A5B7-AE557EF7C3BE}" dt="2024-09-10T08:44:00.516" v="364" actId="478"/>
          <ac:picMkLst>
            <pc:docMk/>
            <pc:sldMk cId="3193094189" sldId="281"/>
            <ac:picMk id="3" creationId="{9B36C137-D7B7-6CBF-364E-357A5DFD8A0B}"/>
          </ac:picMkLst>
        </pc:picChg>
        <pc:picChg chg="add">
          <ac:chgData name="Lana, CDC, Prof [lana@sun.ac.za]" userId="3e464429-276f-445e-8d7d-0faad5e88b6f" providerId="ADAL" clId="{EFC75079-E307-4F0B-A5B7-AE557EF7C3BE}" dt="2024-09-10T08:44:14.814" v="365" actId="22"/>
          <ac:picMkLst>
            <pc:docMk/>
            <pc:sldMk cId="3193094189" sldId="281"/>
            <ac:picMk id="5" creationId="{76CC5525-FF47-853E-CE33-7C2334F4F4BD}"/>
          </ac:picMkLst>
        </pc:picChg>
      </pc:sldChg>
      <pc:sldChg chg="delSp new del mod">
        <pc:chgData name="Lana, CDC, Prof [lana@sun.ac.za]" userId="3e464429-276f-445e-8d7d-0faad5e88b6f" providerId="ADAL" clId="{EFC75079-E307-4F0B-A5B7-AE557EF7C3BE}" dt="2024-09-10T08:40:34.941" v="358" actId="47"/>
        <pc:sldMkLst>
          <pc:docMk/>
          <pc:sldMk cId="3529702834" sldId="281"/>
        </pc:sldMkLst>
        <pc:spChg chg="del">
          <ac:chgData name="Lana, CDC, Prof [lana@sun.ac.za]" userId="3e464429-276f-445e-8d7d-0faad5e88b6f" providerId="ADAL" clId="{EFC75079-E307-4F0B-A5B7-AE557EF7C3BE}" dt="2024-09-10T08:40:27.426" v="355" actId="478"/>
          <ac:spMkLst>
            <pc:docMk/>
            <pc:sldMk cId="3529702834" sldId="281"/>
            <ac:spMk id="2" creationId="{568D2C59-E3C4-12B2-F369-67FEADE05850}"/>
          </ac:spMkLst>
        </pc:spChg>
      </pc:sldChg>
      <pc:sldChg chg="addSp new mod">
        <pc:chgData name="Lana, CDC, Prof [lana@sun.ac.za]" userId="3e464429-276f-445e-8d7d-0faad5e88b6f" providerId="ADAL" clId="{EFC75079-E307-4F0B-A5B7-AE557EF7C3BE}" dt="2024-09-10T08:46:10.737" v="369" actId="22"/>
        <pc:sldMkLst>
          <pc:docMk/>
          <pc:sldMk cId="3099335555" sldId="282"/>
        </pc:sldMkLst>
        <pc:picChg chg="add">
          <ac:chgData name="Lana, CDC, Prof [lana@sun.ac.za]" userId="3e464429-276f-445e-8d7d-0faad5e88b6f" providerId="ADAL" clId="{EFC75079-E307-4F0B-A5B7-AE557EF7C3BE}" dt="2024-09-10T08:46:10.737" v="369" actId="22"/>
          <ac:picMkLst>
            <pc:docMk/>
            <pc:sldMk cId="3099335555" sldId="282"/>
            <ac:picMk id="3" creationId="{6DD5DE61-BBA5-BD3A-220C-ABF8D01DA40F}"/>
          </ac:picMkLst>
        </pc:picChg>
      </pc:sldChg>
      <pc:sldChg chg="modSp add">
        <pc:chgData name="Lana, CDC, Prof [lana@sun.ac.za]" userId="3e464429-276f-445e-8d7d-0faad5e88b6f" providerId="ADAL" clId="{EFC75079-E307-4F0B-A5B7-AE557EF7C3BE}" dt="2024-09-10T09:06:16.745" v="461" actId="1076"/>
        <pc:sldMkLst>
          <pc:docMk/>
          <pc:sldMk cId="2833537697" sldId="283"/>
        </pc:sldMkLst>
        <pc:picChg chg="mod">
          <ac:chgData name="Lana, CDC, Prof [lana@sun.ac.za]" userId="3e464429-276f-445e-8d7d-0faad5e88b6f" providerId="ADAL" clId="{EFC75079-E307-4F0B-A5B7-AE557EF7C3BE}" dt="2024-09-10T09:06:16.745" v="461" actId="1076"/>
          <ac:picMkLst>
            <pc:docMk/>
            <pc:sldMk cId="2833537697" sldId="283"/>
            <ac:picMk id="4" creationId="{D02B0022-E73A-BAD2-DF58-75B22A3E01C8}"/>
          </ac:picMkLst>
        </pc:picChg>
      </pc:sldChg>
      <pc:sldChg chg="addSp modSp new del mod">
        <pc:chgData name="Lana, CDC, Prof [lana@sun.ac.za]" userId="3e464429-276f-445e-8d7d-0faad5e88b6f" providerId="ADAL" clId="{EFC75079-E307-4F0B-A5B7-AE557EF7C3BE}" dt="2024-09-10T09:05:04.352" v="456" actId="2696"/>
        <pc:sldMkLst>
          <pc:docMk/>
          <pc:sldMk cId="2857295536" sldId="283"/>
        </pc:sldMkLst>
        <pc:picChg chg="add mod">
          <ac:chgData name="Lana, CDC, Prof [lana@sun.ac.za]" userId="3e464429-276f-445e-8d7d-0faad5e88b6f" providerId="ADAL" clId="{EFC75079-E307-4F0B-A5B7-AE557EF7C3BE}" dt="2024-09-10T09:04:38.646" v="452" actId="14100"/>
          <ac:picMkLst>
            <pc:docMk/>
            <pc:sldMk cId="2857295536" sldId="283"/>
            <ac:picMk id="3" creationId="{FEFE07D8-BF8C-289B-159E-B1C94245F48F}"/>
          </ac:picMkLst>
        </pc:picChg>
        <pc:picChg chg="add mod">
          <ac:chgData name="Lana, CDC, Prof [lana@sun.ac.za]" userId="3e464429-276f-445e-8d7d-0faad5e88b6f" providerId="ADAL" clId="{EFC75079-E307-4F0B-A5B7-AE557EF7C3BE}" dt="2024-09-10T09:04:49.124" v="455" actId="14100"/>
          <ac:picMkLst>
            <pc:docMk/>
            <pc:sldMk cId="2857295536" sldId="283"/>
            <ac:picMk id="4" creationId="{D02B0022-E73A-BAD2-DF58-75B22A3E01C8}"/>
          </ac:picMkLst>
        </pc:picChg>
      </pc:sldChg>
      <pc:sldChg chg="addSp modSp new mod">
        <pc:chgData name="Lana, CDC, Prof [lana@sun.ac.za]" userId="3e464429-276f-445e-8d7d-0faad5e88b6f" providerId="ADAL" clId="{EFC75079-E307-4F0B-A5B7-AE557EF7C3BE}" dt="2024-09-10T09:00:24.979" v="384" actId="1076"/>
        <pc:sldMkLst>
          <pc:docMk/>
          <pc:sldMk cId="754751588" sldId="284"/>
        </pc:sldMkLst>
        <pc:picChg chg="add mod modCrop">
          <ac:chgData name="Lana, CDC, Prof [lana@sun.ac.za]" userId="3e464429-276f-445e-8d7d-0faad5e88b6f" providerId="ADAL" clId="{EFC75079-E307-4F0B-A5B7-AE557EF7C3BE}" dt="2024-09-10T09:00:24.979" v="384" actId="1076"/>
          <ac:picMkLst>
            <pc:docMk/>
            <pc:sldMk cId="754751588" sldId="284"/>
            <ac:picMk id="3" creationId="{E6F7F428-EBAB-D1DD-1096-F85264511611}"/>
          </ac:picMkLst>
        </pc:picChg>
      </pc:sldChg>
      <pc:sldChg chg="addSp delSp modSp new mod setBg">
        <pc:chgData name="Lana, CDC, Prof [lana@sun.ac.za]" userId="3e464429-276f-445e-8d7d-0faad5e88b6f" providerId="ADAL" clId="{EFC75079-E307-4F0B-A5B7-AE557EF7C3BE}" dt="2024-09-10T09:04:09.259" v="450" actId="1076"/>
        <pc:sldMkLst>
          <pc:docMk/>
          <pc:sldMk cId="3867658737" sldId="285"/>
        </pc:sldMkLst>
        <pc:spChg chg="add mod">
          <ac:chgData name="Lana, CDC, Prof [lana@sun.ac.za]" userId="3e464429-276f-445e-8d7d-0faad5e88b6f" providerId="ADAL" clId="{EFC75079-E307-4F0B-A5B7-AE557EF7C3BE}" dt="2024-09-10T09:04:09.259" v="450" actId="1076"/>
          <ac:spMkLst>
            <pc:docMk/>
            <pc:sldMk cId="3867658737" sldId="285"/>
            <ac:spMk id="8" creationId="{F1589AC0-9E00-4885-8093-8EC65BD54F75}"/>
          </ac:spMkLst>
        </pc:spChg>
        <pc:spChg chg="add del">
          <ac:chgData name="Lana, CDC, Prof [lana@sun.ac.za]" userId="3e464429-276f-445e-8d7d-0faad5e88b6f" providerId="ADAL" clId="{EFC75079-E307-4F0B-A5B7-AE557EF7C3BE}" dt="2024-09-10T09:02:36.867" v="397" actId="26606"/>
          <ac:spMkLst>
            <pc:docMk/>
            <pc:sldMk cId="3867658737" sldId="285"/>
            <ac:spMk id="12" creationId="{82A94579-01B7-454A-9C90-6EE06CC1E119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17" creationId="{799448F2-0E5B-42DA-B2D1-11A14E947BD4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19" creationId="{4E8A7552-20E1-4F34-ADAB-C1DB6634D47E}"/>
          </ac:spMkLst>
        </pc:spChg>
        <pc:spChg chg="add del">
          <ac:chgData name="Lana, CDC, Prof [lana@sun.ac.za]" userId="3e464429-276f-445e-8d7d-0faad5e88b6f" providerId="ADAL" clId="{EFC75079-E307-4F0B-A5B7-AE557EF7C3BE}" dt="2024-09-10T09:02:53.365" v="399" actId="26606"/>
          <ac:spMkLst>
            <pc:docMk/>
            <pc:sldMk cId="3867658737" sldId="285"/>
            <ac:spMk id="24" creationId="{7F23EF37-19EC-4973-A7AF-4BBF68646D7D}"/>
          </ac:spMkLst>
        </pc:spChg>
        <pc:spChg chg="add del">
          <ac:chgData name="Lana, CDC, Prof [lana@sun.ac.za]" userId="3e464429-276f-445e-8d7d-0faad5e88b6f" providerId="ADAL" clId="{EFC75079-E307-4F0B-A5B7-AE557EF7C3BE}" dt="2024-09-10T09:02:54.526" v="401" actId="26606"/>
          <ac:spMkLst>
            <pc:docMk/>
            <pc:sldMk cId="3867658737" sldId="285"/>
            <ac:spMk id="26" creationId="{42A4FC2C-047E-45A5-965D-8E1E3BF09BC6}"/>
          </ac:spMkLst>
        </pc:spChg>
        <pc:spChg chg="add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28" creationId="{799448F2-0E5B-42DA-B2D1-11A14E947BD4}"/>
          </ac:spMkLst>
        </pc:spChg>
        <pc:spChg chg="add">
          <ac:chgData name="Lana, CDC, Prof [lana@sun.ac.za]" userId="3e464429-276f-445e-8d7d-0faad5e88b6f" providerId="ADAL" clId="{EFC75079-E307-4F0B-A5B7-AE557EF7C3BE}" dt="2024-09-10T09:02:54.526" v="402" actId="26606"/>
          <ac:spMkLst>
            <pc:docMk/>
            <pc:sldMk cId="3867658737" sldId="285"/>
            <ac:spMk id="29" creationId="{4E8A7552-20E1-4F34-ADAB-C1DB6634D47E}"/>
          </ac:spMkLst>
        </pc:spChg>
        <pc:picChg chg="add mod ord">
          <ac:chgData name="Lana, CDC, Prof [lana@sun.ac.za]" userId="3e464429-276f-445e-8d7d-0faad5e88b6f" providerId="ADAL" clId="{EFC75079-E307-4F0B-A5B7-AE557EF7C3BE}" dt="2024-09-10T09:02:54.526" v="401" actId="26606"/>
          <ac:picMkLst>
            <pc:docMk/>
            <pc:sldMk cId="3867658737" sldId="285"/>
            <ac:picMk id="3" creationId="{44CD274F-FEEA-45C9-619C-38828803010B}"/>
          </ac:picMkLst>
        </pc:picChg>
        <pc:picChg chg="add mod ord">
          <ac:chgData name="Lana, CDC, Prof [lana@sun.ac.za]" userId="3e464429-276f-445e-8d7d-0faad5e88b6f" providerId="ADAL" clId="{EFC75079-E307-4F0B-A5B7-AE557EF7C3BE}" dt="2024-09-10T09:04:05.357" v="449" actId="1076"/>
          <ac:picMkLst>
            <pc:docMk/>
            <pc:sldMk cId="3867658737" sldId="285"/>
            <ac:picMk id="5" creationId="{55276F4E-4631-E02D-C309-06B2272FF0F8}"/>
          </ac:picMkLst>
        </pc:picChg>
        <pc:picChg chg="add mod ord">
          <ac:chgData name="Lana, CDC, Prof [lana@sun.ac.za]" userId="3e464429-276f-445e-8d7d-0faad5e88b6f" providerId="ADAL" clId="{EFC75079-E307-4F0B-A5B7-AE557EF7C3BE}" dt="2024-09-10T09:02:54.526" v="401" actId="26606"/>
          <ac:picMkLst>
            <pc:docMk/>
            <pc:sldMk cId="3867658737" sldId="285"/>
            <ac:picMk id="7" creationId="{EF424BC1-9FEF-6741-0729-29DA442FD5C3}"/>
          </ac:picMkLst>
        </pc:picChg>
        <pc:picChg chg="add del">
          <ac:chgData name="Lana, CDC, Prof [lana@sun.ac.za]" userId="3e464429-276f-445e-8d7d-0faad5e88b6f" providerId="ADAL" clId="{EFC75079-E307-4F0B-A5B7-AE557EF7C3BE}" dt="2024-09-10T09:02:36.867" v="397" actId="26606"/>
          <ac:picMkLst>
            <pc:docMk/>
            <pc:sldMk cId="3867658737" sldId="285"/>
            <ac:picMk id="10" creationId="{E25531F0-2399-4F2A-824C-26C35637110B}"/>
          </ac:picMkLst>
        </pc:picChg>
      </pc:sldChg>
      <pc:sldChg chg="addSp delSp modSp new mod ord setBg">
        <pc:chgData name="Lana, CDC, Prof [lana@sun.ac.za]" userId="3e464429-276f-445e-8d7d-0faad5e88b6f" providerId="ADAL" clId="{EFC75079-E307-4F0B-A5B7-AE557EF7C3BE}" dt="2024-09-10T09:29:52.476" v="473" actId="1076"/>
        <pc:sldMkLst>
          <pc:docMk/>
          <pc:sldMk cId="565206312" sldId="286"/>
        </pc:sldMkLst>
        <pc:spChg chg="add del">
          <ac:chgData name="Lana, CDC, Prof [lana@sun.ac.za]" userId="3e464429-276f-445e-8d7d-0faad5e88b6f" providerId="ADAL" clId="{EFC75079-E307-4F0B-A5B7-AE557EF7C3BE}" dt="2024-09-10T09:26:48.945" v="471" actId="26606"/>
          <ac:spMkLst>
            <pc:docMk/>
            <pc:sldMk cId="565206312" sldId="286"/>
            <ac:spMk id="8" creationId="{C068D0EE-C6C8-484A-AFB7-3602BA27F8CD}"/>
          </ac:spMkLst>
        </pc:spChg>
        <pc:spChg chg="add del">
          <ac:chgData name="Lana, CDC, Prof [lana@sun.ac.za]" userId="3e464429-276f-445e-8d7d-0faad5e88b6f" providerId="ADAL" clId="{EFC75079-E307-4F0B-A5B7-AE557EF7C3BE}" dt="2024-09-10T09:26:48.945" v="471" actId="26606"/>
          <ac:spMkLst>
            <pc:docMk/>
            <pc:sldMk cId="565206312" sldId="286"/>
            <ac:spMk id="10" creationId="{DDE5FB8C-CC3F-4C24-BF4F-1B5999DE6851}"/>
          </ac:spMkLst>
        </pc:spChg>
        <pc:spChg chg="add">
          <ac:chgData name="Lana, CDC, Prof [lana@sun.ac.za]" userId="3e464429-276f-445e-8d7d-0faad5e88b6f" providerId="ADAL" clId="{EFC75079-E307-4F0B-A5B7-AE557EF7C3BE}" dt="2024-09-10T09:26:48.961" v="472" actId="26606"/>
          <ac:spMkLst>
            <pc:docMk/>
            <pc:sldMk cId="565206312" sldId="286"/>
            <ac:spMk id="14" creationId="{BC3E363D-4793-4E9B-88F5-58007346CFBE}"/>
          </ac:spMkLst>
        </pc:spChg>
        <pc:picChg chg="add mod modCrop">
          <ac:chgData name="Lana, CDC, Prof [lana@sun.ac.za]" userId="3e464429-276f-445e-8d7d-0faad5e88b6f" providerId="ADAL" clId="{EFC75079-E307-4F0B-A5B7-AE557EF7C3BE}" dt="2024-09-10T09:29:52.476" v="473" actId="1076"/>
          <ac:picMkLst>
            <pc:docMk/>
            <pc:sldMk cId="565206312" sldId="286"/>
            <ac:picMk id="3" creationId="{654A1291-CD2D-9417-987B-3B76006375A8}"/>
          </ac:picMkLst>
        </pc:picChg>
        <pc:picChg chg="add">
          <ac:chgData name="Lana, CDC, Prof [lana@sun.ac.za]" userId="3e464429-276f-445e-8d7d-0faad5e88b6f" providerId="ADAL" clId="{EFC75079-E307-4F0B-A5B7-AE557EF7C3BE}" dt="2024-09-10T09:26:48.961" v="472" actId="26606"/>
          <ac:picMkLst>
            <pc:docMk/>
            <pc:sldMk cId="565206312" sldId="286"/>
            <ac:picMk id="12" creationId="{AA3F2319-3466-4D84-ABE4-77BC773F35D1}"/>
          </ac:picMkLst>
        </pc:picChg>
        <pc:picChg chg="add">
          <ac:chgData name="Lana, CDC, Prof [lana@sun.ac.za]" userId="3e464429-276f-445e-8d7d-0faad5e88b6f" providerId="ADAL" clId="{EFC75079-E307-4F0B-A5B7-AE557EF7C3BE}" dt="2024-09-10T09:26:48.961" v="472" actId="26606"/>
          <ac:picMkLst>
            <pc:docMk/>
            <pc:sldMk cId="565206312" sldId="286"/>
            <ac:picMk id="13" creationId="{43BCD4D4-0FCB-418E-9D58-033B2DB4157F}"/>
          </ac:picMkLst>
        </pc:picChg>
      </pc:sldChg>
      <pc:sldChg chg="addSp new mod">
        <pc:chgData name="Lana, CDC, Prof [lana@sun.ac.za]" userId="3e464429-276f-445e-8d7d-0faad5e88b6f" providerId="ADAL" clId="{EFC75079-E307-4F0B-A5B7-AE557EF7C3BE}" dt="2024-09-10T13:02:33.701" v="539" actId="22"/>
        <pc:sldMkLst>
          <pc:docMk/>
          <pc:sldMk cId="2714299176" sldId="287"/>
        </pc:sldMkLst>
        <pc:picChg chg="add">
          <ac:chgData name="Lana, CDC, Prof [lana@sun.ac.za]" userId="3e464429-276f-445e-8d7d-0faad5e88b6f" providerId="ADAL" clId="{EFC75079-E307-4F0B-A5B7-AE557EF7C3BE}" dt="2024-09-10T13:02:33.701" v="539" actId="22"/>
          <ac:picMkLst>
            <pc:docMk/>
            <pc:sldMk cId="2714299176" sldId="287"/>
            <ac:picMk id="3" creationId="{1CCC0A4F-6C05-00C8-B8B0-EE9E11768B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782C-FEF5-26BD-9170-0C7051F990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Xrf</a:t>
            </a:r>
            <a:r>
              <a:rPr lang="en-US" dirty="0"/>
              <a:t> fluorescence 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98357-A86C-6C34-6691-BD6AF5849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Cris </a:t>
            </a:r>
            <a:r>
              <a:rPr lang="en-US" dirty="0" err="1"/>
              <a:t>lana</a:t>
            </a:r>
            <a:endParaRPr lang="en-US" dirty="0"/>
          </a:p>
          <a:p>
            <a:r>
              <a:rPr lang="en-US" dirty="0"/>
              <a:t>Stellenbosch University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5827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77E19A-FE1B-B009-3B7C-56E7A3341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4000"/>
              <a:t>What is it for?</a:t>
            </a:r>
            <a:endParaRPr lang="en-ZA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D2FD8-3F7D-FDE6-A598-87B6CF174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en-ZA" sz="1800" b="1"/>
              <a:t>X-ray fluorescence (XRF)</a:t>
            </a:r>
            <a:r>
              <a:rPr lang="en-ZA" sz="1800"/>
              <a:t> is an analytical technique used to determine the elemental composition of materials. </a:t>
            </a:r>
          </a:p>
          <a:p>
            <a:r>
              <a:rPr lang="en-ZA" sz="1800"/>
              <a:t>It is widely applied in various fields such as geology, material science, environmental analysis, and even in industrial applications for quality control. </a:t>
            </a:r>
          </a:p>
          <a:p>
            <a:pPr marL="0" indent="0">
              <a:buNone/>
            </a:pPr>
            <a:r>
              <a:rPr lang="en-ZA" sz="1800"/>
              <a:t>We will dive into this technique to understand:</a:t>
            </a:r>
          </a:p>
          <a:p>
            <a:pPr marL="1371600" lvl="3" indent="0">
              <a:buNone/>
            </a:pPr>
            <a:r>
              <a:rPr lang="en-ZA" sz="1800"/>
              <a:t>		what it is made of </a:t>
            </a:r>
          </a:p>
          <a:p>
            <a:pPr marL="1371600" lvl="3" indent="0">
              <a:buNone/>
            </a:pPr>
            <a:r>
              <a:rPr lang="en-ZA" sz="1800"/>
              <a:t>		what it is used for</a:t>
            </a:r>
          </a:p>
          <a:p>
            <a:pPr marL="1371600" lvl="3" indent="0">
              <a:buNone/>
            </a:pPr>
            <a:r>
              <a:rPr lang="en-ZA" sz="1800"/>
              <a:t>		how to work with it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634111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6CA4-86BB-E1F1-88ED-632F91B0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34470"/>
            <a:ext cx="9905998" cy="1478570"/>
          </a:xfrm>
        </p:spPr>
        <p:txBody>
          <a:bodyPr/>
          <a:lstStyle/>
          <a:p>
            <a:r>
              <a:rPr lang="en-US" dirty="0"/>
              <a:t>Main Components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8FFB2-2D36-64C3-7BD0-7FDFBC0EF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66736"/>
            <a:ext cx="9905999" cy="3541714"/>
          </a:xfrm>
        </p:spPr>
        <p:txBody>
          <a:bodyPr>
            <a:noAutofit/>
          </a:bodyPr>
          <a:lstStyle/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X-ray Tube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High-Voltage Generator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pPr algn="l" fontAlgn="base"/>
            <a:r>
              <a:rPr lang="en-ZA" sz="1400" b="1" i="0" dirty="0">
                <a:effectLst/>
                <a:latin typeface="Fira Sans Condensed" panose="020F0502020204030204" pitchFamily="34" charset="0"/>
              </a:rPr>
              <a:t>Control Console</a:t>
            </a:r>
          </a:p>
          <a:p>
            <a:pPr algn="l" fontAlgn="base"/>
            <a:r>
              <a:rPr lang="en-ZA" sz="1400" b="1" dirty="0">
                <a:latin typeface="Fira Sans Condensed" panose="020F0502020204030204" pitchFamily="34" charset="0"/>
              </a:rPr>
              <a:t>Automated Sample Holder </a:t>
            </a:r>
            <a:endParaRPr lang="en-ZA" sz="1400" b="0" i="0" dirty="0">
              <a:effectLst/>
              <a:latin typeface="Fira Sans Condensed" panose="020F0502020204030204" pitchFamily="34" charset="0"/>
            </a:endParaRPr>
          </a:p>
          <a:p>
            <a:endParaRPr lang="en-ZA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3C844F-7C9F-6027-CD95-F6D22862C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898" y="264488"/>
            <a:ext cx="4181475" cy="4181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B1F89E-A24B-11E9-65D7-06F9DA95E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3" y="3337593"/>
            <a:ext cx="476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3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896CA4-86BB-E1F1-88ED-632F91B0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Main Components </a:t>
            </a:r>
            <a:endParaRPr lang="en-ZA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8FFB2-2D36-64C3-7BD0-7FDFBC0EF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pPr fontAlgn="base">
              <a:lnSpc>
                <a:spcPct val="110000"/>
              </a:lnSpc>
            </a:pPr>
            <a:r>
              <a:rPr lang="en-ZA" sz="1700" b="1" i="0">
                <a:effectLst/>
                <a:latin typeface="Fira Sans Condensed" panose="020F0502020204030204" pitchFamily="34" charset="0"/>
              </a:rPr>
              <a:t>X-ray Tube</a:t>
            </a:r>
            <a:endParaRPr lang="en-ZA" sz="1700" b="0" i="0">
              <a:effectLst/>
              <a:latin typeface="Fira Sans Condensed" panose="020F0502020204030204" pitchFamily="34" charset="0"/>
            </a:endParaRPr>
          </a:p>
          <a:p>
            <a:pPr fontAlgn="base">
              <a:lnSpc>
                <a:spcPct val="110000"/>
              </a:lnSpc>
            </a:pPr>
            <a:r>
              <a:rPr lang="en-ZA" sz="1700" b="0" i="0">
                <a:effectLst/>
                <a:latin typeface="Montserrat" panose="020F0502020204030204" pitchFamily="2" charset="0"/>
              </a:rPr>
              <a:t>The X-ray tube is the primary component responsible for generating X-rays. It is made up of an anode and a cathode.</a:t>
            </a:r>
          </a:p>
          <a:p>
            <a:pPr fontAlgn="base">
              <a:lnSpc>
                <a:spcPct val="110000"/>
              </a:lnSpc>
            </a:pPr>
            <a:r>
              <a:rPr lang="en-ZA" sz="1700" b="0" i="0">
                <a:effectLst/>
                <a:latin typeface="Montserrat" panose="020F0502020204030204" pitchFamily="2" charset="0"/>
              </a:rPr>
              <a:t>When high voltage is applied across the cathode and anode, electrons are emitted and accelerated towards the anode. The sudden deceleration of these electrons at the anode produces X-rays.</a:t>
            </a:r>
          </a:p>
          <a:p>
            <a:pPr>
              <a:lnSpc>
                <a:spcPct val="110000"/>
              </a:lnSpc>
            </a:pPr>
            <a:endParaRPr lang="en-ZA" sz="1700"/>
          </a:p>
        </p:txBody>
      </p:sp>
      <p:pic>
        <p:nvPicPr>
          <p:cNvPr id="1026" name="Picture 2" descr="The X-ray Tube | Radiology Key">
            <a:extLst>
              <a:ext uri="{FF2B5EF4-FFF2-40B4-BE49-F238E27FC236}">
                <a16:creationId xmlns:a16="http://schemas.microsoft.com/office/drawing/2014/main" id="{E68CE559-B5DC-042E-8AC6-079CA528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984252"/>
            <a:ext cx="5456279" cy="2864546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43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4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5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6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7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8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9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0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1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2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3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4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055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6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7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8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9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0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1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2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3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4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5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6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7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8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9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2072416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ACD3AF8-B16E-4174-8C1A-41F683C4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F5EAD09-B81D-415F-8BCF-73C81AE0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CFB79010-8ED4-49EF-AFD2-F4D8C80B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4649B869-006E-42B5-9DDC-21049B130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43096BD-333F-48B6-8220-D1F9793E40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1A45BB9A-7E84-4B9B-923A-270A97F852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7D7C768-2F76-4DE2-A807-1B9FFF81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870B32E-EE42-470E-B543-CA55AEC8CA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EF09120-11AA-4DB5-98A8-EC4923002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39CC463D-589C-461C-A234-0460EB06B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B6516153-269A-421E-A021-CB3F3C5E1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45E14300-6C4A-4F77-915F-F3B25B023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993E312A-E6A6-4B52-ADE6-618ADC89B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2F0F3026-2480-472B-8C52-36812C81E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34E1C992-559D-4827-9F30-31A3CA7A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D9F2FB98-F443-498F-AAD9-694582568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5DBF6EC-ED50-43E4-8A8B-64CE86A88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D854F40-AC43-4F21-9C62-2CE35CFD2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2CCB560-494A-4F74-9DE4-068806A8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6F9A05F2-B5D2-4D8A-9A78-14E45C13F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6373189-19BB-4BEC-84A3-432253E05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1AB3122-947A-44DB-B190-A2601C6C9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74B4109D-3AFC-4D44-87B1-0CDED3E63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44AAD39F-F7C9-4D00-95E0-0465B4E85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C1DCAB8D-6EF6-4A84-8D0C-AA9226DEC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C407F97F-83CF-4703-B9E0-6335530E3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0D8D2363-5D84-4CFF-89AA-3C93C859D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0435A35C-AC99-4E12-8CB0-9C640DAA9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F20392CF-2256-4527-836B-2E6F88596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C52C3AD3-122C-4010-9C55-B0247F8CC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EFCB53ED-09C0-4AD7-9BBC-366833D5F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6F309F52-BFCF-47D9-8089-BC049540D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5F9AE85F-C7AA-4761-B468-2E100829B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2C81C778-91E5-4AE9-AACB-8566E7A28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6C56E0B4-58A0-4B2B-BD56-54121BB8D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88A29CFE-13A6-4509-946F-5C074F856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00235A0A-018B-4499-AC16-AF83457BF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861DF9B7-50DC-4EBE-8B23-97FE92DBB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69673907-73D7-4729-A911-9BD078EC2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4DC844D3-8053-4EE7-A286-50157B6FD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D67575A0-A45A-4773-874C-16370E367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4327252B-B62B-4DE0-A924-B7F6E40AD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778BC6A7-AC19-497B-A7C6-E447B2EBD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4E79A87B-BF1F-437A-9FED-BE93025E5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DFAAF3CC-B4E0-45C8-AC2D-EF0D6D823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A5A12C87-1E4A-4664-B2F4-A1C8B656F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B3AF8230-4630-4505-ADDB-16A9B6B37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33F93F6D-724D-42F3-AF1D-3081EAB5D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F5DD7A8F-FB67-4E79-80DB-0FAF3A098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7B140A84-E89E-4A80-9DF8-7BCA45F9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279E1D6A-EFE2-44C6-A5BF-DFADF0DC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C9FA2204-561F-4ABB-988C-03053820F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8BD7D04E-AC0A-424F-BC40-28842DAF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32B616A2-FE09-47DD-B58C-12EE58B7C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08C5EAF5-6064-484E-BA05-80D09D84E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F11D90DF-D275-4725-884C-77E5E01D8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4D6A640B-6684-4338-9199-6EE758735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BAB052D-92E4-4715-895B-E42323075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bg2">
              <a:lumMod val="60000"/>
              <a:lumOff val="40000"/>
              <a:alpha val="60000"/>
            </a:schemeClr>
          </a:solidFill>
          <a:effectLst/>
        </p:grpSpPr>
        <p:sp>
          <p:nvSpPr>
            <p:cNvPr id="68" name="Rectangle 5">
              <a:extLst>
                <a:ext uri="{FF2B5EF4-FFF2-40B4-BE49-F238E27FC236}">
                  <a16:creationId xmlns:a16="http://schemas.microsoft.com/office/drawing/2014/main" id="{F9792D54-14D4-44D6-A491-DEA72C26C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D3CB19E7-637B-4FA1-B5E7-E35CF50AD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0" name="Freeform 7">
              <a:extLst>
                <a:ext uri="{FF2B5EF4-FFF2-40B4-BE49-F238E27FC236}">
                  <a16:creationId xmlns:a16="http://schemas.microsoft.com/office/drawing/2014/main" id="{B8CED72B-CBE7-450E-BE7C-247E88439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1" name="Rectangle 8">
              <a:extLst>
                <a:ext uri="{FF2B5EF4-FFF2-40B4-BE49-F238E27FC236}">
                  <a16:creationId xmlns:a16="http://schemas.microsoft.com/office/drawing/2014/main" id="{3BBD7465-3665-40AE-98E8-F8503EE20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86CB6F49-3080-4A29-860D-F8F1AC4AC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EA3A8EBB-EC1C-42C6-B409-E065ACD0E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0F0AAA08-BD9A-4F88-A60C-F2ECB84CE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44ACFC6E-01EE-4A01-8C39-0C4BC6B4E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DDE8B861-702A-45C6-A7C5-D20764B55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28DFAFFC-4BAC-4606-8F45-47284ED2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B141C913-8CB4-4E5B-B684-BD40367775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81E80ADE-DC6D-491B-BAC4-A90D44FD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4A425A61-47B5-41CA-A1D6-21C358B89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B44D4532-40A1-4CEB-8A1C-711180D58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31056221-3B7D-4E0B-A366-3E03523EF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0F4CE988-2CA1-4875-8419-BC9914E7A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D5E11DED-8522-4839-A2C5-9D64FBB0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3A1EE55C-F160-4A56-ABFE-5EE18FE21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6" name="Freeform 23">
              <a:extLst>
                <a:ext uri="{FF2B5EF4-FFF2-40B4-BE49-F238E27FC236}">
                  <a16:creationId xmlns:a16="http://schemas.microsoft.com/office/drawing/2014/main" id="{519A9CFB-FBD5-4742-9228-976E852BC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7" name="Freeform 24">
              <a:extLst>
                <a:ext uri="{FF2B5EF4-FFF2-40B4-BE49-F238E27FC236}">
                  <a16:creationId xmlns:a16="http://schemas.microsoft.com/office/drawing/2014/main" id="{E808A3F5-6663-49E0-B6BB-AFBBCD50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8" name="Freeform 25">
              <a:extLst>
                <a:ext uri="{FF2B5EF4-FFF2-40B4-BE49-F238E27FC236}">
                  <a16:creationId xmlns:a16="http://schemas.microsoft.com/office/drawing/2014/main" id="{33A492F1-3A43-47FE-8E3E-4BF2B7864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9" name="Freeform 26">
              <a:extLst>
                <a:ext uri="{FF2B5EF4-FFF2-40B4-BE49-F238E27FC236}">
                  <a16:creationId xmlns:a16="http://schemas.microsoft.com/office/drawing/2014/main" id="{2ED7DF23-0B1F-4E17-8EC2-1B74D318F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0" name="Freeform 27">
              <a:extLst>
                <a:ext uri="{FF2B5EF4-FFF2-40B4-BE49-F238E27FC236}">
                  <a16:creationId xmlns:a16="http://schemas.microsoft.com/office/drawing/2014/main" id="{FE1204BD-7481-4989-957D-B61AEA964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1" name="Freeform 28">
              <a:extLst>
                <a:ext uri="{FF2B5EF4-FFF2-40B4-BE49-F238E27FC236}">
                  <a16:creationId xmlns:a16="http://schemas.microsoft.com/office/drawing/2014/main" id="{DD3C5673-1874-477D-AE35-B37A91974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2" name="Freeform 29">
              <a:extLst>
                <a:ext uri="{FF2B5EF4-FFF2-40B4-BE49-F238E27FC236}">
                  <a16:creationId xmlns:a16="http://schemas.microsoft.com/office/drawing/2014/main" id="{DA963A0C-386F-4A9E-89E8-67081094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D527BB52-D4EE-4CAA-A8A0-53A27DC7F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4" name="Freeform 31">
              <a:extLst>
                <a:ext uri="{FF2B5EF4-FFF2-40B4-BE49-F238E27FC236}">
                  <a16:creationId xmlns:a16="http://schemas.microsoft.com/office/drawing/2014/main" id="{2A037511-5E0A-4293-81AB-28C5DC96B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5" name="Freeform 32">
              <a:extLst>
                <a:ext uri="{FF2B5EF4-FFF2-40B4-BE49-F238E27FC236}">
                  <a16:creationId xmlns:a16="http://schemas.microsoft.com/office/drawing/2014/main" id="{42A7FE1C-EF14-483B-B5FC-FDC150282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6" name="Rectangle 33">
              <a:extLst>
                <a:ext uri="{FF2B5EF4-FFF2-40B4-BE49-F238E27FC236}">
                  <a16:creationId xmlns:a16="http://schemas.microsoft.com/office/drawing/2014/main" id="{45A82D49-825B-47BC-8622-A1D54C5C2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7" name="Freeform 34">
              <a:extLst>
                <a:ext uri="{FF2B5EF4-FFF2-40B4-BE49-F238E27FC236}">
                  <a16:creationId xmlns:a16="http://schemas.microsoft.com/office/drawing/2014/main" id="{039D74A5-B4AF-4800-B941-E5F8CD44E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8" name="Freeform 35">
              <a:extLst>
                <a:ext uri="{FF2B5EF4-FFF2-40B4-BE49-F238E27FC236}">
                  <a16:creationId xmlns:a16="http://schemas.microsoft.com/office/drawing/2014/main" id="{70B5D059-1472-474F-BDE6-881B5D1CD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9" name="Freeform 36">
              <a:extLst>
                <a:ext uri="{FF2B5EF4-FFF2-40B4-BE49-F238E27FC236}">
                  <a16:creationId xmlns:a16="http://schemas.microsoft.com/office/drawing/2014/main" id="{736D79CC-81E0-4C87-ABAC-58197ADB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0" name="Freeform 37">
              <a:extLst>
                <a:ext uri="{FF2B5EF4-FFF2-40B4-BE49-F238E27FC236}">
                  <a16:creationId xmlns:a16="http://schemas.microsoft.com/office/drawing/2014/main" id="{7E72BA97-1228-4006-B095-8D9FB45FB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1" name="Freeform 38">
              <a:extLst>
                <a:ext uri="{FF2B5EF4-FFF2-40B4-BE49-F238E27FC236}">
                  <a16:creationId xmlns:a16="http://schemas.microsoft.com/office/drawing/2014/main" id="{36FA3A99-37FB-4B03-A810-425BC9B37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2" name="Freeform 39">
              <a:extLst>
                <a:ext uri="{FF2B5EF4-FFF2-40B4-BE49-F238E27FC236}">
                  <a16:creationId xmlns:a16="http://schemas.microsoft.com/office/drawing/2014/main" id="{2E45B959-2AD5-4FE4-BF6A-4F011011CF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3" name="Freeform 40">
              <a:extLst>
                <a:ext uri="{FF2B5EF4-FFF2-40B4-BE49-F238E27FC236}">
                  <a16:creationId xmlns:a16="http://schemas.microsoft.com/office/drawing/2014/main" id="{CEE29A17-924F-4EED-A18C-E6A0137E5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" name="Freeform 41">
              <a:extLst>
                <a:ext uri="{FF2B5EF4-FFF2-40B4-BE49-F238E27FC236}">
                  <a16:creationId xmlns:a16="http://schemas.microsoft.com/office/drawing/2014/main" id="{EFB8BDF1-3A59-4EE5-BFAB-4F4B301E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" name="Freeform 42">
              <a:extLst>
                <a:ext uri="{FF2B5EF4-FFF2-40B4-BE49-F238E27FC236}">
                  <a16:creationId xmlns:a16="http://schemas.microsoft.com/office/drawing/2014/main" id="{8F94E417-93B4-4071-A6D1-AE66CA682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" name="Freeform 43">
              <a:extLst>
                <a:ext uri="{FF2B5EF4-FFF2-40B4-BE49-F238E27FC236}">
                  <a16:creationId xmlns:a16="http://schemas.microsoft.com/office/drawing/2014/main" id="{A18F44A8-385D-4EB4-A013-7EB252A2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7" name="Freeform 44">
              <a:extLst>
                <a:ext uri="{FF2B5EF4-FFF2-40B4-BE49-F238E27FC236}">
                  <a16:creationId xmlns:a16="http://schemas.microsoft.com/office/drawing/2014/main" id="{B25FB320-9784-4EA9-B1AE-3BF9106E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8" name="Rectangle 45">
              <a:extLst>
                <a:ext uri="{FF2B5EF4-FFF2-40B4-BE49-F238E27FC236}">
                  <a16:creationId xmlns:a16="http://schemas.microsoft.com/office/drawing/2014/main" id="{C9EB05E6-5BE4-4EE1-9F0C-E8B57B362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9" name="Freeform 46">
              <a:extLst>
                <a:ext uri="{FF2B5EF4-FFF2-40B4-BE49-F238E27FC236}">
                  <a16:creationId xmlns:a16="http://schemas.microsoft.com/office/drawing/2014/main" id="{C66CAA98-15DB-4EF7-B2CA-54F523A3C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0" name="Freeform 47">
              <a:extLst>
                <a:ext uri="{FF2B5EF4-FFF2-40B4-BE49-F238E27FC236}">
                  <a16:creationId xmlns:a16="http://schemas.microsoft.com/office/drawing/2014/main" id="{7A30C330-EB27-4D08-82D2-7311A8505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1" name="Freeform 48">
              <a:extLst>
                <a:ext uri="{FF2B5EF4-FFF2-40B4-BE49-F238E27FC236}">
                  <a16:creationId xmlns:a16="http://schemas.microsoft.com/office/drawing/2014/main" id="{285C54D0-DCD8-43CD-AE6D-00487565C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2" name="Freeform 49">
              <a:extLst>
                <a:ext uri="{FF2B5EF4-FFF2-40B4-BE49-F238E27FC236}">
                  <a16:creationId xmlns:a16="http://schemas.microsoft.com/office/drawing/2014/main" id="{BC525C34-0A4A-4042-8FA3-F64A115AE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3" name="Freeform 50">
              <a:extLst>
                <a:ext uri="{FF2B5EF4-FFF2-40B4-BE49-F238E27FC236}">
                  <a16:creationId xmlns:a16="http://schemas.microsoft.com/office/drawing/2014/main" id="{870751A2-DBE9-4631-86D3-800E774916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4" name="Freeform 51">
              <a:extLst>
                <a:ext uri="{FF2B5EF4-FFF2-40B4-BE49-F238E27FC236}">
                  <a16:creationId xmlns:a16="http://schemas.microsoft.com/office/drawing/2014/main" id="{ED6D7806-3E23-488D-80ED-281D3DA72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5" name="Freeform 52">
              <a:extLst>
                <a:ext uri="{FF2B5EF4-FFF2-40B4-BE49-F238E27FC236}">
                  <a16:creationId xmlns:a16="http://schemas.microsoft.com/office/drawing/2014/main" id="{170E0895-F9C9-44BA-AF81-F7938C7E4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6" name="Freeform 53">
              <a:extLst>
                <a:ext uri="{FF2B5EF4-FFF2-40B4-BE49-F238E27FC236}">
                  <a16:creationId xmlns:a16="http://schemas.microsoft.com/office/drawing/2014/main" id="{75AD3DD3-BD4A-4DD9-9AC1-C60E34174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7" name="Freeform 54">
              <a:extLst>
                <a:ext uri="{FF2B5EF4-FFF2-40B4-BE49-F238E27FC236}">
                  <a16:creationId xmlns:a16="http://schemas.microsoft.com/office/drawing/2014/main" id="{D047B55E-0847-4696-8101-A643C3C7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8" name="Freeform 55">
              <a:extLst>
                <a:ext uri="{FF2B5EF4-FFF2-40B4-BE49-F238E27FC236}">
                  <a16:creationId xmlns:a16="http://schemas.microsoft.com/office/drawing/2014/main" id="{CB3EF1DB-37BD-463B-A542-7AA57DC9F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9" name="Freeform 56">
              <a:extLst>
                <a:ext uri="{FF2B5EF4-FFF2-40B4-BE49-F238E27FC236}">
                  <a16:creationId xmlns:a16="http://schemas.microsoft.com/office/drawing/2014/main" id="{95D0E013-2F18-4248-9D83-3BFF25A05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0" name="Freeform 57">
              <a:extLst>
                <a:ext uri="{FF2B5EF4-FFF2-40B4-BE49-F238E27FC236}">
                  <a16:creationId xmlns:a16="http://schemas.microsoft.com/office/drawing/2014/main" id="{E7D95722-3A1F-4917-8C16-D4D409941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1" name="Freeform 58">
              <a:extLst>
                <a:ext uri="{FF2B5EF4-FFF2-40B4-BE49-F238E27FC236}">
                  <a16:creationId xmlns:a16="http://schemas.microsoft.com/office/drawing/2014/main" id="{A54912BE-A961-4720-992C-09A2D13DE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 useBgFill="1">
        <p:nvSpPr>
          <p:cNvPr id="123" name="Round Diagonal Corner Rectangle 7">
            <a:extLst>
              <a:ext uri="{FF2B5EF4-FFF2-40B4-BE49-F238E27FC236}">
                <a16:creationId xmlns:a16="http://schemas.microsoft.com/office/drawing/2014/main" id="{FF5E4228-419E-44B9-B090-94A9540E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079" y="0"/>
            <a:ext cx="8132922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368C65-00DE-D7FA-93C2-E7786B6B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963613"/>
            <a:ext cx="6013703" cy="41497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/>
              <a:t>X rays?</a:t>
            </a:r>
          </a:p>
        </p:txBody>
      </p:sp>
      <p:pic>
        <p:nvPicPr>
          <p:cNvPr id="3074" name="Picture 2" descr="What Are X-Rays? Electromagnetic Spectrum Facts and Uses | Live Science">
            <a:extLst>
              <a:ext uri="{FF2B5EF4-FFF2-40B4-BE49-F238E27FC236}">
                <a16:creationId xmlns:a16="http://schemas.microsoft.com/office/drawing/2014/main" id="{1AB31475-774D-2029-9169-9ED35BFE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824038"/>
            <a:ext cx="5715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17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B25CFF-AEB0-593A-33B2-78996D409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X-rays: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52E5C-1933-5BAD-BCE3-128E6E8C9CC0}"/>
              </a:ext>
            </a:extLst>
          </p:cNvPr>
          <p:cNvSpPr txBox="1"/>
          <p:nvPr/>
        </p:nvSpPr>
        <p:spPr>
          <a:xfrm>
            <a:off x="844620" y="2249487"/>
            <a:ext cx="2862444" cy="395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X-rays are a form of electromagnetic radiation with very short wavelengths, typically between about 0.01 </a:t>
            </a:r>
            <a:r>
              <a:rPr lang="en-US" sz="1400" dirty="0" err="1">
                <a:solidFill>
                  <a:srgbClr val="FFFFFF"/>
                </a:solidFill>
              </a:rPr>
              <a:t>nanometres</a:t>
            </a:r>
            <a:r>
              <a:rPr lang="en-US" sz="1400" dirty="0">
                <a:solidFill>
                  <a:srgbClr val="FFFFFF"/>
                </a:solidFill>
              </a:rPr>
              <a:t> (nm) and 10 nm (which corresponds to very high frequencies and energies).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0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1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4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9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23496E0-CE2D-AB02-1127-E3699A849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54" y="132775"/>
            <a:ext cx="6844045" cy="410642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22729D3-C443-681B-3481-4AB3B31A7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3203" y="4374642"/>
            <a:ext cx="475162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Properties: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Highly penetrating, capable of passing through most materials.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Shorter wavelength → higher energy photons.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 </a:t>
            </a:r>
            <a:r>
              <a:rPr kumimoji="0" lang="en-US" altLang="en-US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ionise</a:t>
            </a: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atoms, making them useful but also potentially harmful.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Medical imaging (X-ray scans, CT scans).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Material analysis (XRD, XRF).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Security scanning (airport luggage checks).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Scientific research (probing atomic structures).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8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E07D8-BF8C-289B-159E-B1C94245F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9" y="159234"/>
            <a:ext cx="7184278" cy="3586721"/>
          </a:xfrm>
          <a:prstGeom prst="rect">
            <a:avLst/>
          </a:prstGeom>
        </p:spPr>
      </p:pic>
      <p:pic>
        <p:nvPicPr>
          <p:cNvPr id="4" name="Picture 6" descr="Schematic diagram of wavelength dispersive X-ray fluorescence... | Download  Scientific Diagram">
            <a:extLst>
              <a:ext uri="{FF2B5EF4-FFF2-40B4-BE49-F238E27FC236}">
                <a16:creationId xmlns:a16="http://schemas.microsoft.com/office/drawing/2014/main" id="{D02B0022-E73A-BAD2-DF58-75B22A3E0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" b="3715"/>
          <a:stretch/>
        </p:blipFill>
        <p:spPr bwMode="auto">
          <a:xfrm>
            <a:off x="6776125" y="2907792"/>
            <a:ext cx="5294096" cy="388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463AFD-6CD4-9DFF-452B-72CEAF57FA46}"/>
              </a:ext>
            </a:extLst>
          </p:cNvPr>
          <p:cNvSpPr txBox="1"/>
          <p:nvPr/>
        </p:nvSpPr>
        <p:spPr>
          <a:xfrm>
            <a:off x="557893" y="4197420"/>
            <a:ext cx="61014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Bragg’s law : equation that explains how X-rays (or neutrons, electrons) diffract when they interact with the regularly spaced planes of atoms in a crystal lattice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3353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ECA224-BA3D-9CFA-D5D8-BD6604E53E84}"/>
              </a:ext>
            </a:extLst>
          </p:cNvPr>
          <p:cNvSpPr txBox="1"/>
          <p:nvPr/>
        </p:nvSpPr>
        <p:spPr>
          <a:xfrm>
            <a:off x="1309008" y="890863"/>
            <a:ext cx="610144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dirty="0" err="1"/>
              <a:t>nλ</a:t>
            </a:r>
            <a:r>
              <a:rPr lang="en-GB" sz="2800" dirty="0"/>
              <a:t>=2dsinθ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dirty="0"/>
              <a:t>Where: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n</a:t>
            </a:r>
            <a:r>
              <a:rPr lang="en-GB" dirty="0"/>
              <a:t> = order of reflection (1, 2, 3 …)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λ</a:t>
            </a:r>
            <a:r>
              <a:rPr lang="en-GB" dirty="0"/>
              <a:t> = wavelength of the incident radiation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</a:t>
            </a:r>
            <a:r>
              <a:rPr lang="en-GB" dirty="0"/>
              <a:t> = spacing between crystal planes (interplanar spacing)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θ</a:t>
            </a:r>
            <a:r>
              <a:rPr lang="en-GB" dirty="0"/>
              <a:t> = angle of incidence (the Bragg angle, measured between the incident ray and the crystal plane)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F71D5-C565-71DA-B9B9-7AEB7BB99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895" y="946174"/>
            <a:ext cx="3617537" cy="250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6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3634A-3424-D00F-5BE3-78A95741A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618518"/>
            <a:ext cx="11050587" cy="1478570"/>
          </a:xfrm>
        </p:spPr>
        <p:txBody>
          <a:bodyPr>
            <a:normAutofit/>
          </a:bodyPr>
          <a:lstStyle/>
          <a:p>
            <a:r>
              <a:rPr lang="en-GB" sz="3200" dirty="0"/>
              <a:t>X-ray diffraction (</a:t>
            </a:r>
            <a:r>
              <a:rPr lang="en-GB" sz="3200" b="1" dirty="0"/>
              <a:t>XRD</a:t>
            </a:r>
            <a:r>
              <a:rPr lang="en-GB" sz="3200" dirty="0"/>
              <a:t>) and X-ray fluorescence (</a:t>
            </a:r>
            <a:r>
              <a:rPr lang="en-GB" sz="3200" b="1" dirty="0"/>
              <a:t>XRF</a:t>
            </a:r>
            <a:r>
              <a:rPr lang="en-GB" sz="3200" dirty="0"/>
              <a:t>)</a:t>
            </a:r>
            <a:endParaRPr lang="en-ZA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8FB45-E3BB-0520-7DE7-2D3FCD24B8F1}"/>
              </a:ext>
            </a:extLst>
          </p:cNvPr>
          <p:cNvSpPr txBox="1"/>
          <p:nvPr/>
        </p:nvSpPr>
        <p:spPr>
          <a:xfrm>
            <a:off x="1141412" y="2455706"/>
            <a:ext cx="87537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X-ray diffraction (XRD) and X-ray fluorescence (XRF) are both analytical techniques that use X-rays, </a:t>
            </a:r>
            <a:r>
              <a:rPr lang="en-GB" sz="3200" dirty="0">
                <a:highlight>
                  <a:srgbClr val="808080"/>
                </a:highlight>
              </a:rPr>
              <a:t>but they serve very different purposes.</a:t>
            </a:r>
            <a:endParaRPr lang="en-ZA" sz="3200" dirty="0">
              <a:highlight>
                <a:srgbClr val="808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4995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90DA-6D9B-A512-B4CB-74AB4ECE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/>
              <a:t>Xrd</a:t>
            </a:r>
            <a:r>
              <a:rPr lang="en-ZA" dirty="0"/>
              <a:t> vs </a:t>
            </a:r>
            <a:r>
              <a:rPr lang="en-ZA" dirty="0" err="1"/>
              <a:t>xrf</a:t>
            </a:r>
            <a:endParaRPr lang="en-Z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19E40-82A0-7246-0BAA-53FD429A102F}"/>
              </a:ext>
            </a:extLst>
          </p:cNvPr>
          <p:cNvSpPr txBox="1"/>
          <p:nvPr/>
        </p:nvSpPr>
        <p:spPr>
          <a:xfrm>
            <a:off x="1141413" y="2097088"/>
            <a:ext cx="8492444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1. Principle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XRD</a:t>
            </a:r>
            <a:r>
              <a:rPr lang="en-GB" dirty="0"/>
              <a:t>: Based on </a:t>
            </a:r>
            <a:r>
              <a:rPr lang="en-GB" b="1" dirty="0"/>
              <a:t>Bragg’s law</a:t>
            </a:r>
            <a:r>
              <a:rPr lang="en-GB" dirty="0"/>
              <a:t>. It measures how X-rays are diffracted by the crystal lattice of a material.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XRF</a:t>
            </a:r>
            <a:r>
              <a:rPr lang="en-GB" dirty="0"/>
              <a:t>: Based on </a:t>
            </a:r>
            <a:r>
              <a:rPr lang="en-GB" b="1" dirty="0"/>
              <a:t>characteristic X-ray emission</a:t>
            </a:r>
            <a:r>
              <a:rPr lang="en-GB" dirty="0"/>
              <a:t>. When atoms are excited by X-rays, they emit secondary (fluorescent) X-rays at energies characteristic of each element.</a:t>
            </a:r>
          </a:p>
          <a:p>
            <a:pPr>
              <a:buNone/>
            </a:pPr>
            <a:br>
              <a:rPr lang="en-GB" dirty="0"/>
            </a:br>
            <a:endParaRPr lang="en-GB" dirty="0"/>
          </a:p>
          <a:p>
            <a:pPr>
              <a:buNone/>
            </a:pPr>
            <a:r>
              <a:rPr lang="en-GB" b="1" dirty="0"/>
              <a:t>2. Information Obtained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XRD</a:t>
            </a:r>
            <a:r>
              <a:rPr lang="en-GB" dirty="0"/>
              <a:t>: Reveals </a:t>
            </a:r>
            <a:r>
              <a:rPr lang="en-GB" b="1" dirty="0"/>
              <a:t>crystalline structure</a:t>
            </a:r>
            <a:r>
              <a:rPr lang="en-GB" dirty="0"/>
              <a:t> – unit cell parameters, crystallinity, mineral identification, phase composition, and orientation.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XRF</a:t>
            </a:r>
            <a:r>
              <a:rPr lang="en-GB" dirty="0"/>
              <a:t>: Reveals </a:t>
            </a:r>
            <a:r>
              <a:rPr lang="en-GB" b="1" dirty="0"/>
              <a:t>elemental composition</a:t>
            </a:r>
            <a:r>
              <a:rPr lang="en-GB" dirty="0"/>
              <a:t> – qualitative and quantitative analysis of which elements are present and </a:t>
            </a:r>
            <a:r>
              <a:rPr lang="en-GB" sz="2800" dirty="0">
                <a:highlight>
                  <a:srgbClr val="808080"/>
                </a:highlight>
              </a:rPr>
              <a:t>in what concentrations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061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8CC32-36D8-87D4-D555-FD2937308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E0C8B-AB1C-8C58-381A-1B97486E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/>
              <a:t>Xrd</a:t>
            </a:r>
            <a:r>
              <a:rPr lang="en-ZA" dirty="0"/>
              <a:t> vs </a:t>
            </a:r>
            <a:r>
              <a:rPr lang="en-ZA" dirty="0" err="1"/>
              <a:t>xrf</a:t>
            </a:r>
            <a:endParaRPr lang="en-Z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AB30E-2C66-2A13-40BA-206049061A47}"/>
              </a:ext>
            </a:extLst>
          </p:cNvPr>
          <p:cNvSpPr txBox="1"/>
          <p:nvPr/>
        </p:nvSpPr>
        <p:spPr>
          <a:xfrm>
            <a:off x="1141413" y="2097088"/>
            <a:ext cx="8492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3. Sample Requirements</a:t>
            </a:r>
          </a:p>
          <a:p>
            <a:r>
              <a:rPr lang="en-GB" b="1" dirty="0"/>
              <a:t>XRD</a:t>
            </a:r>
            <a:r>
              <a:rPr lang="en-GB" dirty="0"/>
              <a:t>: Requires </a:t>
            </a:r>
            <a:r>
              <a:rPr lang="en-GB" b="1" dirty="0"/>
              <a:t>crystalline material</a:t>
            </a:r>
            <a:r>
              <a:rPr lang="en-GB" dirty="0"/>
              <a:t> (amorphous phases give broad, weak signals). Finely powdered samples are ideal for random orientation.</a:t>
            </a:r>
          </a:p>
          <a:p>
            <a:r>
              <a:rPr lang="en-GB" b="1" dirty="0"/>
              <a:t>XRF</a:t>
            </a:r>
            <a:r>
              <a:rPr lang="en-GB" dirty="0"/>
              <a:t>: Works on almost any solid, liquid, or powder; crystallinity is irrelevant. </a:t>
            </a:r>
            <a:r>
              <a:rPr lang="en-GB" dirty="0">
                <a:highlight>
                  <a:srgbClr val="808080"/>
                </a:highlight>
              </a:rPr>
              <a:t>However, for bulk rock compositions we need highly homogenised powder. 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4. Depth of Analysis</a:t>
            </a:r>
          </a:p>
          <a:p>
            <a:r>
              <a:rPr lang="en-GB" b="1" dirty="0"/>
              <a:t>XRD</a:t>
            </a:r>
            <a:r>
              <a:rPr lang="en-GB" dirty="0"/>
              <a:t>: Probes a shallow layer of the crystal lattice (~µm scale) but gives structural information.</a:t>
            </a:r>
          </a:p>
          <a:p>
            <a:r>
              <a:rPr lang="en-GB" b="1" dirty="0"/>
              <a:t>XRF</a:t>
            </a:r>
            <a:r>
              <a:rPr lang="en-GB" dirty="0"/>
              <a:t>: Penetrates more deeply (mm scale depending on material and X-ray energy) and gives bulk composition.</a:t>
            </a:r>
          </a:p>
        </p:txBody>
      </p:sp>
    </p:spTree>
    <p:extLst>
      <p:ext uri="{BB962C8B-B14F-4D97-AF65-F5344CB8AC3E}">
        <p14:creationId xmlns:p14="http://schemas.microsoft.com/office/powerpoint/2010/main" val="54517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71D65-2A8E-F023-26F5-E07B4CC3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Applications</a:t>
            </a:r>
            <a:br>
              <a:rPr lang="en-ZA" b="1" dirty="0"/>
            </a:b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AFCE02-29F9-6DD9-9BD9-26EEFA449B5C}"/>
              </a:ext>
            </a:extLst>
          </p:cNvPr>
          <p:cNvSpPr txBox="1"/>
          <p:nvPr/>
        </p:nvSpPr>
        <p:spPr>
          <a:xfrm>
            <a:off x="1141413" y="2218569"/>
            <a:ext cx="610144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b="1" dirty="0"/>
              <a:t>XRD</a:t>
            </a:r>
            <a:r>
              <a:rPr lang="en-ZA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Identifying unknown minerals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Determining lattice parameters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Studying polymorphism (e.g., calcite vs. aragonite)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Quantifying phase mixtures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b="1" dirty="0"/>
              <a:t>XRF</a:t>
            </a:r>
            <a:r>
              <a:rPr lang="en-ZA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Major, minor, and trace element analysis of rocks, soils, and sediments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Environmental monitoring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Quality control in metallurgy, cement, ceramics, etc.</a:t>
            </a:r>
          </a:p>
        </p:txBody>
      </p:sp>
    </p:spTree>
    <p:extLst>
      <p:ext uri="{BB962C8B-B14F-4D97-AF65-F5344CB8AC3E}">
        <p14:creationId xmlns:p14="http://schemas.microsoft.com/office/powerpoint/2010/main" val="1750034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>
            <a:extLst>
              <a:ext uri="{FF2B5EF4-FFF2-40B4-BE49-F238E27FC236}">
                <a16:creationId xmlns:a16="http://schemas.microsoft.com/office/drawing/2014/main" id="{9EB19A0D-88ED-4EC7-B012-FDA45662F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039C885C-7507-48BC-8DA5-9B9A8A3B2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80315E80-D09C-4AAC-A1AA-6416ADD0A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464D5536-A035-4505-AF73-4F7CAE48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81218E36-F40D-459F-A201-0A62E0FA5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5B53825A-3A84-4E26-A19D-A61548B6A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AD90489C-7868-4D44-828E-5BD078E1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98ED0810-C456-43E0-A430-4BF3E84BB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E5A0D863-274E-498B-A757-EE462B7CF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B7819E45-002E-4BE7-9D91-AF82D3776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8B2A702D-53E8-4674-87E0-CA1F7E562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451CEEF2-55A9-4CDF-BB69-2D07031F0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DCEC5350-68CD-460C-999B-A6055EA50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26945734-B592-423F-BCF3-8ED922746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D6FF6791-D332-4D35-90E0-42011DF40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B1ED9C0C-0AD0-4F60-BB85-02B00AFE7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E202B26B-3FB3-4127-9295-F6E24A75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A9B0C70B-3686-4190-8592-736E11AB4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3DCD01FB-20E8-42C3-AFE9-DFD3F426A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E18D3AEB-E104-4243-893A-880F9A3C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25B79020-576E-46E2-BDDD-3D93C9DD53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F9BE123C-99CB-4F9F-B6AD-D78B41011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2652409A-0FBC-471C-8070-735AA2D18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A7B0AC30-BECB-435E-B184-5893DAF4C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209F3AA3-0D92-49EA-8E9E-E85193591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96C003E9-8BC2-48CC-ABF7-540233F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13BDD8BA-D378-486C-AAC9-F4BC3E856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04C38930-9B92-429B-915A-D0198D6AC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32660743-42C8-4FFB-A77B-66678E1E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6B242301-66B7-4876-B23A-1B97410A5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B05C5127-C481-4571-9E17-90305CA0A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BC0F1F06-EBE2-4919-A902-A503E384D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2B2E1C8D-A953-4AED-8346-C34CFE3BE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8F150D6E-EB09-41AD-93BE-BF543BE36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AE3633FE-8FF6-4FC3-8422-483E7FAED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D233BC09-3785-4EA9-A80F-699EABFC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DEFAAC70-9A33-41C4-9960-80B056E47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FE1B6380-FA49-4E35-B2EB-BC1D322A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F578AFE9-69B9-4FE3-A349-4640D49A5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49C01CF4-73AC-40B8-8AA5-60072CBB34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B4DA1C3D-282A-4010-9263-E2F62D79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52475A43-7A28-4A0F-BA58-C070BB882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0C7241CC-AC61-4580-A46E-C217B329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584FF8AA-E75D-483B-A344-7022541CF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AFF0ABD2-8247-432E-9F13-CCB7D0E62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8779D639-A8BE-46A3-BF82-B0498C363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62C75AD3-B601-4AB8-A449-C0375B263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7CEBAD4A-BB32-451F-B1E1-48D6F52EB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9EA19F7F-29F8-4DF4-AB9B-C4D507FA7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9A6E14CB-BA29-40ED-B9E1-9AF554AFD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384A67CA-9AF3-4473-9BC7-2C48C4326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9DE1AF00-9D03-4DFB-B862-C86659628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03D15E32-C507-4B36-B9AB-BD0A1AEBD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978B3024-1C05-4858-A919-0ABF75EF7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04B0C1D6-8B63-4D35-83C5-5D433119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C0409678-BF82-43B2-8F95-46A5A0E18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4FA3E4-1415-9275-BC53-923EBC8F4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Shapes and sizes</a:t>
            </a:r>
          </a:p>
        </p:txBody>
      </p:sp>
      <p:sp>
        <p:nvSpPr>
          <p:cNvPr id="125" name="Round Diagonal Corner Rectangle 6">
            <a:extLst>
              <a:ext uri="{FF2B5EF4-FFF2-40B4-BE49-F238E27FC236}">
                <a16:creationId xmlns:a16="http://schemas.microsoft.com/office/drawing/2014/main" id="{9CE97880-B96A-4BF9-BFFB-34DAA44F8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44C29E-9955-72B0-D57C-16E82C567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537" y="951493"/>
            <a:ext cx="4457667" cy="29754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FDF1B6-AADB-0B6C-B2F2-07E41D1A4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832" y="1037456"/>
            <a:ext cx="5051472" cy="280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9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A8B94-FDDD-2F4A-5F68-AF76CF02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">
            <a:extLst>
              <a:ext uri="{FF2B5EF4-FFF2-40B4-BE49-F238E27FC236}">
                <a16:creationId xmlns:a16="http://schemas.microsoft.com/office/drawing/2014/main" id="{5BD33659-8797-414B-BBDC-24F942329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F810FE48-5F0C-4E97-BD7F-FDE128D85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58" name="Rectangle 5">
              <a:extLst>
                <a:ext uri="{FF2B5EF4-FFF2-40B4-BE49-F238E27FC236}">
                  <a16:creationId xmlns:a16="http://schemas.microsoft.com/office/drawing/2014/main" id="{9E9C04BA-ABF7-4D41-9977-2AC221BD44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59" name="Freeform 6">
              <a:extLst>
                <a:ext uri="{FF2B5EF4-FFF2-40B4-BE49-F238E27FC236}">
                  <a16:creationId xmlns:a16="http://schemas.microsoft.com/office/drawing/2014/main" id="{56AF6CAB-66FF-4AA8-8332-92421FA16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0" name="Freeform 7">
              <a:extLst>
                <a:ext uri="{FF2B5EF4-FFF2-40B4-BE49-F238E27FC236}">
                  <a16:creationId xmlns:a16="http://schemas.microsoft.com/office/drawing/2014/main" id="{2A7D0399-D212-4CE1-A9C0-9B98A2F0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1" name="Rectangle 8">
              <a:extLst>
                <a:ext uri="{FF2B5EF4-FFF2-40B4-BE49-F238E27FC236}">
                  <a16:creationId xmlns:a16="http://schemas.microsoft.com/office/drawing/2014/main" id="{18DF3D3C-1A48-496B-B941-76DF67EA73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2" name="Freeform 9">
              <a:extLst>
                <a:ext uri="{FF2B5EF4-FFF2-40B4-BE49-F238E27FC236}">
                  <a16:creationId xmlns:a16="http://schemas.microsoft.com/office/drawing/2014/main" id="{913F4BC7-7179-4E16-9FD6-A32BC13A0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3" name="Freeform 10">
              <a:extLst>
                <a:ext uri="{FF2B5EF4-FFF2-40B4-BE49-F238E27FC236}">
                  <a16:creationId xmlns:a16="http://schemas.microsoft.com/office/drawing/2014/main" id="{509355FA-2026-4EBE-8C72-9B94B1F1B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4" name="Freeform 11">
              <a:extLst>
                <a:ext uri="{FF2B5EF4-FFF2-40B4-BE49-F238E27FC236}">
                  <a16:creationId xmlns:a16="http://schemas.microsoft.com/office/drawing/2014/main" id="{CDD190A1-6E3E-4C34-A19B-A52C6D317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5" name="Freeform 12">
              <a:extLst>
                <a:ext uri="{FF2B5EF4-FFF2-40B4-BE49-F238E27FC236}">
                  <a16:creationId xmlns:a16="http://schemas.microsoft.com/office/drawing/2014/main" id="{D5BA1962-F2E3-4CA2-BE44-53381D18F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6" name="Freeform 13">
              <a:extLst>
                <a:ext uri="{FF2B5EF4-FFF2-40B4-BE49-F238E27FC236}">
                  <a16:creationId xmlns:a16="http://schemas.microsoft.com/office/drawing/2014/main" id="{C2FA9E59-0DE1-449C-8D17-1475D5CC7E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7" name="Freeform 14">
              <a:extLst>
                <a:ext uri="{FF2B5EF4-FFF2-40B4-BE49-F238E27FC236}">
                  <a16:creationId xmlns:a16="http://schemas.microsoft.com/office/drawing/2014/main" id="{F1582807-3DE3-42F1-9941-728273E08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8" name="Freeform 15">
              <a:extLst>
                <a:ext uri="{FF2B5EF4-FFF2-40B4-BE49-F238E27FC236}">
                  <a16:creationId xmlns:a16="http://schemas.microsoft.com/office/drawing/2014/main" id="{6C574FB1-69C5-49C2-A1C4-2A6590BF4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69" name="Freeform 16">
              <a:extLst>
                <a:ext uri="{FF2B5EF4-FFF2-40B4-BE49-F238E27FC236}">
                  <a16:creationId xmlns:a16="http://schemas.microsoft.com/office/drawing/2014/main" id="{D4175D29-82CB-41CD-9E0F-17524FB027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0" name="Freeform 17">
              <a:extLst>
                <a:ext uri="{FF2B5EF4-FFF2-40B4-BE49-F238E27FC236}">
                  <a16:creationId xmlns:a16="http://schemas.microsoft.com/office/drawing/2014/main" id="{9893387B-BD94-47D2-80DC-B9ADB6BD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1" name="Freeform 18">
              <a:extLst>
                <a:ext uri="{FF2B5EF4-FFF2-40B4-BE49-F238E27FC236}">
                  <a16:creationId xmlns:a16="http://schemas.microsoft.com/office/drawing/2014/main" id="{BC2223CF-E8B9-48C3-8E70-7B38DBE2A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2" name="Freeform 19">
              <a:extLst>
                <a:ext uri="{FF2B5EF4-FFF2-40B4-BE49-F238E27FC236}">
                  <a16:creationId xmlns:a16="http://schemas.microsoft.com/office/drawing/2014/main" id="{CB660EF5-7021-48D0-B131-DA22FAF8D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3" name="Freeform 20">
              <a:extLst>
                <a:ext uri="{FF2B5EF4-FFF2-40B4-BE49-F238E27FC236}">
                  <a16:creationId xmlns:a16="http://schemas.microsoft.com/office/drawing/2014/main" id="{7A02052F-7B58-4423-9CBA-27D8D838A9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4" name="Freeform 21">
              <a:extLst>
                <a:ext uri="{FF2B5EF4-FFF2-40B4-BE49-F238E27FC236}">
                  <a16:creationId xmlns:a16="http://schemas.microsoft.com/office/drawing/2014/main" id="{42231171-7F2B-4B11-B34A-D98DB4143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5" name="Freeform 22">
              <a:extLst>
                <a:ext uri="{FF2B5EF4-FFF2-40B4-BE49-F238E27FC236}">
                  <a16:creationId xmlns:a16="http://schemas.microsoft.com/office/drawing/2014/main" id="{AED192E7-1105-4649-8D4D-C86FFEDF6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6" name="Freeform 23">
              <a:extLst>
                <a:ext uri="{FF2B5EF4-FFF2-40B4-BE49-F238E27FC236}">
                  <a16:creationId xmlns:a16="http://schemas.microsoft.com/office/drawing/2014/main" id="{8BA48BFE-2223-4E9C-A0EE-DE11843C3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7" name="Freeform 24">
              <a:extLst>
                <a:ext uri="{FF2B5EF4-FFF2-40B4-BE49-F238E27FC236}">
                  <a16:creationId xmlns:a16="http://schemas.microsoft.com/office/drawing/2014/main" id="{B3FB57C9-C83B-4ADC-8E93-312492D4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8" name="Freeform 25">
              <a:extLst>
                <a:ext uri="{FF2B5EF4-FFF2-40B4-BE49-F238E27FC236}">
                  <a16:creationId xmlns:a16="http://schemas.microsoft.com/office/drawing/2014/main" id="{AF6405A6-6E98-40DD-945A-E6D969231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79" name="Freeform 26">
              <a:extLst>
                <a:ext uri="{FF2B5EF4-FFF2-40B4-BE49-F238E27FC236}">
                  <a16:creationId xmlns:a16="http://schemas.microsoft.com/office/drawing/2014/main" id="{2D181A4A-23A5-4683-9F05-61228AD26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0" name="Freeform 27">
              <a:extLst>
                <a:ext uri="{FF2B5EF4-FFF2-40B4-BE49-F238E27FC236}">
                  <a16:creationId xmlns:a16="http://schemas.microsoft.com/office/drawing/2014/main" id="{201ABEF6-F58B-46EC-85FB-228E609623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1" name="Freeform 28">
              <a:extLst>
                <a:ext uri="{FF2B5EF4-FFF2-40B4-BE49-F238E27FC236}">
                  <a16:creationId xmlns:a16="http://schemas.microsoft.com/office/drawing/2014/main" id="{D6EBECB6-1B5C-43E5-84BF-8D5385C03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2" name="Freeform 29">
              <a:extLst>
                <a:ext uri="{FF2B5EF4-FFF2-40B4-BE49-F238E27FC236}">
                  <a16:creationId xmlns:a16="http://schemas.microsoft.com/office/drawing/2014/main" id="{6D5B4EBF-EF44-4914-AE66-247EF3D35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3" name="Freeform 30">
              <a:extLst>
                <a:ext uri="{FF2B5EF4-FFF2-40B4-BE49-F238E27FC236}">
                  <a16:creationId xmlns:a16="http://schemas.microsoft.com/office/drawing/2014/main" id="{43593E76-10EF-45B3-86EB-CA59047CC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4" name="Freeform 31">
              <a:extLst>
                <a:ext uri="{FF2B5EF4-FFF2-40B4-BE49-F238E27FC236}">
                  <a16:creationId xmlns:a16="http://schemas.microsoft.com/office/drawing/2014/main" id="{FC3720B0-AA35-49D1-B5A6-9215D0138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5" name="Freeform 32">
              <a:extLst>
                <a:ext uri="{FF2B5EF4-FFF2-40B4-BE49-F238E27FC236}">
                  <a16:creationId xmlns:a16="http://schemas.microsoft.com/office/drawing/2014/main" id="{EEE267FA-B493-44EE-B372-8CB3A0450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6" name="Rectangle 33">
              <a:extLst>
                <a:ext uri="{FF2B5EF4-FFF2-40B4-BE49-F238E27FC236}">
                  <a16:creationId xmlns:a16="http://schemas.microsoft.com/office/drawing/2014/main" id="{3DA75F6F-8EDF-4DF8-89BF-9C1137D17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7" name="Freeform 34">
              <a:extLst>
                <a:ext uri="{FF2B5EF4-FFF2-40B4-BE49-F238E27FC236}">
                  <a16:creationId xmlns:a16="http://schemas.microsoft.com/office/drawing/2014/main" id="{5BEEC465-A6AB-47E5-8FB5-DCA91F165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8" name="Freeform 35">
              <a:extLst>
                <a:ext uri="{FF2B5EF4-FFF2-40B4-BE49-F238E27FC236}">
                  <a16:creationId xmlns:a16="http://schemas.microsoft.com/office/drawing/2014/main" id="{89B9E785-F9F2-4951-8158-002B55126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89" name="Freeform 36">
              <a:extLst>
                <a:ext uri="{FF2B5EF4-FFF2-40B4-BE49-F238E27FC236}">
                  <a16:creationId xmlns:a16="http://schemas.microsoft.com/office/drawing/2014/main" id="{E1F4058F-C686-4BF1-9DE9-C917CAB90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0" name="Freeform 37">
              <a:extLst>
                <a:ext uri="{FF2B5EF4-FFF2-40B4-BE49-F238E27FC236}">
                  <a16:creationId xmlns:a16="http://schemas.microsoft.com/office/drawing/2014/main" id="{F1337D0C-63AE-4024-A976-139287761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1" name="Freeform 38">
              <a:extLst>
                <a:ext uri="{FF2B5EF4-FFF2-40B4-BE49-F238E27FC236}">
                  <a16:creationId xmlns:a16="http://schemas.microsoft.com/office/drawing/2014/main" id="{7F12E32F-60F1-4DA3-A0B8-05E6AF31D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2" name="Freeform 39">
              <a:extLst>
                <a:ext uri="{FF2B5EF4-FFF2-40B4-BE49-F238E27FC236}">
                  <a16:creationId xmlns:a16="http://schemas.microsoft.com/office/drawing/2014/main" id="{7CC92CAE-5F95-49A9-B9F9-94A1DEE98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3" name="Freeform 40">
              <a:extLst>
                <a:ext uri="{FF2B5EF4-FFF2-40B4-BE49-F238E27FC236}">
                  <a16:creationId xmlns:a16="http://schemas.microsoft.com/office/drawing/2014/main" id="{610BE2B0-1D02-4099-9DD8-339F22FEE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4" name="Freeform 41">
              <a:extLst>
                <a:ext uri="{FF2B5EF4-FFF2-40B4-BE49-F238E27FC236}">
                  <a16:creationId xmlns:a16="http://schemas.microsoft.com/office/drawing/2014/main" id="{E10409A3-2BB1-41E7-90AE-3D296FC1F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5" name="Freeform 42">
              <a:extLst>
                <a:ext uri="{FF2B5EF4-FFF2-40B4-BE49-F238E27FC236}">
                  <a16:creationId xmlns:a16="http://schemas.microsoft.com/office/drawing/2014/main" id="{F8F8E99E-F806-4235-ADFB-25B49D4A8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6" name="Freeform 43">
              <a:extLst>
                <a:ext uri="{FF2B5EF4-FFF2-40B4-BE49-F238E27FC236}">
                  <a16:creationId xmlns:a16="http://schemas.microsoft.com/office/drawing/2014/main" id="{3C4715E6-9985-446B-ADB4-B822729888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7" name="Freeform 44">
              <a:extLst>
                <a:ext uri="{FF2B5EF4-FFF2-40B4-BE49-F238E27FC236}">
                  <a16:creationId xmlns:a16="http://schemas.microsoft.com/office/drawing/2014/main" id="{071C6B3A-09E9-4DEC-ADEE-FA919B782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8" name="Rectangle 45">
              <a:extLst>
                <a:ext uri="{FF2B5EF4-FFF2-40B4-BE49-F238E27FC236}">
                  <a16:creationId xmlns:a16="http://schemas.microsoft.com/office/drawing/2014/main" id="{DE1E82C9-0A74-451A-A063-6818E33B0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99" name="Freeform 46">
              <a:extLst>
                <a:ext uri="{FF2B5EF4-FFF2-40B4-BE49-F238E27FC236}">
                  <a16:creationId xmlns:a16="http://schemas.microsoft.com/office/drawing/2014/main" id="{F3662B80-5B88-475B-89A9-8E6AFBDCAC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0" name="Freeform 47">
              <a:extLst>
                <a:ext uri="{FF2B5EF4-FFF2-40B4-BE49-F238E27FC236}">
                  <a16:creationId xmlns:a16="http://schemas.microsoft.com/office/drawing/2014/main" id="{ECA55A40-ECA9-4F56-9D04-8C68C1910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1" name="Freeform 48">
              <a:extLst>
                <a:ext uri="{FF2B5EF4-FFF2-40B4-BE49-F238E27FC236}">
                  <a16:creationId xmlns:a16="http://schemas.microsoft.com/office/drawing/2014/main" id="{D1CED64C-F0D9-4EA6-B88B-E4795F81D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2" name="Freeform 49">
              <a:extLst>
                <a:ext uri="{FF2B5EF4-FFF2-40B4-BE49-F238E27FC236}">
                  <a16:creationId xmlns:a16="http://schemas.microsoft.com/office/drawing/2014/main" id="{4641FE6D-04B5-4BBE-B700-E3A0C057B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3" name="Freeform 50">
              <a:extLst>
                <a:ext uri="{FF2B5EF4-FFF2-40B4-BE49-F238E27FC236}">
                  <a16:creationId xmlns:a16="http://schemas.microsoft.com/office/drawing/2014/main" id="{1426A56A-D27A-4C9A-A74C-5A73E5AD6F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4" name="Freeform 51">
              <a:extLst>
                <a:ext uri="{FF2B5EF4-FFF2-40B4-BE49-F238E27FC236}">
                  <a16:creationId xmlns:a16="http://schemas.microsoft.com/office/drawing/2014/main" id="{0D2887A6-6597-4932-AEA0-A1B3C719B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5" name="Freeform 52">
              <a:extLst>
                <a:ext uri="{FF2B5EF4-FFF2-40B4-BE49-F238E27FC236}">
                  <a16:creationId xmlns:a16="http://schemas.microsoft.com/office/drawing/2014/main" id="{32CCC3DB-409A-48A3-A79A-2E37A9603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6" name="Freeform 53">
              <a:extLst>
                <a:ext uri="{FF2B5EF4-FFF2-40B4-BE49-F238E27FC236}">
                  <a16:creationId xmlns:a16="http://schemas.microsoft.com/office/drawing/2014/main" id="{1C2C9C8A-AD45-4AA6-817C-3010FCF20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7" name="Freeform 54">
              <a:extLst>
                <a:ext uri="{FF2B5EF4-FFF2-40B4-BE49-F238E27FC236}">
                  <a16:creationId xmlns:a16="http://schemas.microsoft.com/office/drawing/2014/main" id="{BD8D346A-C641-4BD2-B5AE-C48CC6A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8" name="Freeform 55">
              <a:extLst>
                <a:ext uri="{FF2B5EF4-FFF2-40B4-BE49-F238E27FC236}">
                  <a16:creationId xmlns:a16="http://schemas.microsoft.com/office/drawing/2014/main" id="{6BD8EEEB-07A6-4582-9E40-4AA094FED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09" name="Freeform 56">
              <a:extLst>
                <a:ext uri="{FF2B5EF4-FFF2-40B4-BE49-F238E27FC236}">
                  <a16:creationId xmlns:a16="http://schemas.microsoft.com/office/drawing/2014/main" id="{9E6A63A8-37FA-425D-86BE-BF9A568AF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10" name="Freeform 57">
              <a:extLst>
                <a:ext uri="{FF2B5EF4-FFF2-40B4-BE49-F238E27FC236}">
                  <a16:creationId xmlns:a16="http://schemas.microsoft.com/office/drawing/2014/main" id="{3F5FAEF2-49E0-4F5C-A6D4-26C2FE15F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11" name="Freeform 58">
              <a:extLst>
                <a:ext uri="{FF2B5EF4-FFF2-40B4-BE49-F238E27FC236}">
                  <a16:creationId xmlns:a16="http://schemas.microsoft.com/office/drawing/2014/main" id="{BF106702-ED0E-4145-BF3A-08F15BC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610BC9-8425-8D94-E96D-ECB547A26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33" y="4539573"/>
            <a:ext cx="8957534" cy="1182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Shapes and sizes</a:t>
            </a:r>
          </a:p>
        </p:txBody>
      </p:sp>
      <p:sp>
        <p:nvSpPr>
          <p:cNvPr id="2113" name="Round Diagonal Corner Rectangle 6">
            <a:extLst>
              <a:ext uri="{FF2B5EF4-FFF2-40B4-BE49-F238E27FC236}">
                <a16:creationId xmlns:a16="http://schemas.microsoft.com/office/drawing/2014/main" id="{693B9BB4-93D5-4ECE-B756-18E59A445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enchtop XRF elemental analyzer | EDXRF | Spectrometer">
            <a:extLst>
              <a:ext uri="{FF2B5EF4-FFF2-40B4-BE49-F238E27FC236}">
                <a16:creationId xmlns:a16="http://schemas.microsoft.com/office/drawing/2014/main" id="{CEEA2989-27FB-D75C-3BFE-EA9518181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4377" y="951493"/>
            <a:ext cx="2975493" cy="297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1CC9B4-2A51-47CF-0EBF-90D52C1AD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9025" y="1505562"/>
            <a:ext cx="3319744" cy="18673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52178F-C627-3AB2-C200-3A9C2EFEA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0560" y="1518011"/>
            <a:ext cx="3319744" cy="184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8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5993-BA6F-BB56-EB19-8074FA9D2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work inside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F947D-3311-E6C6-2092-41AC4CA12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710" y="1699490"/>
            <a:ext cx="5096857" cy="5089238"/>
          </a:xfrm>
          <a:prstGeom prst="rect">
            <a:avLst/>
          </a:prstGeom>
        </p:spPr>
      </p:pic>
      <p:pic>
        <p:nvPicPr>
          <p:cNvPr id="2052" name="Picture 4" descr="Key Components of X-ray Fluorescence (XRF) Spectrometer">
            <a:extLst>
              <a:ext uri="{FF2B5EF4-FFF2-40B4-BE49-F238E27FC236}">
                <a16:creationId xmlns:a16="http://schemas.microsoft.com/office/drawing/2014/main" id="{C21F8A40-9EED-A508-EDD1-F3D6E6FF5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764" y="3748648"/>
            <a:ext cx="4708236" cy="14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714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pplications of X-ray fluorescence analysis (XRF) to dental and medical  specimens - ScienceDirect">
            <a:extLst>
              <a:ext uri="{FF2B5EF4-FFF2-40B4-BE49-F238E27FC236}">
                <a16:creationId xmlns:a16="http://schemas.microsoft.com/office/drawing/2014/main" id="{FC9EB9DE-0228-2E34-C916-1CAB84610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086" y="995750"/>
            <a:ext cx="9188367" cy="455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292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058D6B-7DE8-65DA-B51A-2772BA7C5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24" y="1200193"/>
            <a:ext cx="9568803" cy="44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07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B2F594-EE31-A976-AA81-1E3DBBC56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97" y="732101"/>
            <a:ext cx="8611805" cy="506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14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DC5A29-5BB5-9CE7-8709-824677AD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159" y="1280022"/>
            <a:ext cx="9522054" cy="46271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7A3E72-352E-BFCF-0B45-89967AD8565F}"/>
              </a:ext>
            </a:extLst>
          </p:cNvPr>
          <p:cNvSpPr/>
          <p:nvPr/>
        </p:nvSpPr>
        <p:spPr>
          <a:xfrm>
            <a:off x="3269614" y="237820"/>
            <a:ext cx="67091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Two possible detectors</a:t>
            </a:r>
          </a:p>
        </p:txBody>
      </p:sp>
    </p:spTree>
    <p:extLst>
      <p:ext uri="{BB962C8B-B14F-4D97-AF65-F5344CB8AC3E}">
        <p14:creationId xmlns:p14="http://schemas.microsoft.com/office/powerpoint/2010/main" val="2387338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/>
          <a:lstStyle/>
          <a:p>
            <a:r>
              <a:rPr lang="en-ZA" b="1" dirty="0"/>
              <a:t>X-ray Excitation: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A sample is irradiated with a beam of primary X-rays, typically generated from an X-ray tube or a radioactive source.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These high-energy X-rays excite the atoms in the sample by knocking out inner-shell electrons (usually from the K or L shells).</a:t>
            </a:r>
          </a:p>
          <a:p>
            <a:endParaRPr lang="en-ZA" dirty="0"/>
          </a:p>
        </p:txBody>
      </p:sp>
      <p:pic>
        <p:nvPicPr>
          <p:cNvPr id="4" name="Picture 2" descr="XRF: X-Ray Fluorescence Spectroscopy | Hi Rel Parts | Alter Technology">
            <a:extLst>
              <a:ext uri="{FF2B5EF4-FFF2-40B4-BE49-F238E27FC236}">
                <a16:creationId xmlns:a16="http://schemas.microsoft.com/office/drawing/2014/main" id="{F1BCF8CE-E4D6-747D-128D-13094754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08" y="2511987"/>
            <a:ext cx="4003243" cy="28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73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>
            <a:normAutofit/>
          </a:bodyPr>
          <a:lstStyle/>
          <a:p>
            <a:r>
              <a:rPr lang="en-ZA" b="1" dirty="0"/>
              <a:t>Characteristic X-ray Emission: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As the electron drops to the lower energy level, it emits energy in the form of secondary X-rays. The energy of this emitted X-ray is unique to the specific element, making it possible to identify which elements are present in the sample.</a:t>
            </a:r>
          </a:p>
          <a:p>
            <a:endParaRPr lang="en-ZA" dirty="0"/>
          </a:p>
        </p:txBody>
      </p:sp>
      <p:pic>
        <p:nvPicPr>
          <p:cNvPr id="4" name="Picture 2" descr="XRF: X-Ray Fluorescence Spectroscopy | Hi Rel Parts | Alter Technology">
            <a:extLst>
              <a:ext uri="{FF2B5EF4-FFF2-40B4-BE49-F238E27FC236}">
                <a16:creationId xmlns:a16="http://schemas.microsoft.com/office/drawing/2014/main" id="{F1BCF8CE-E4D6-747D-128D-13094754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08" y="2511987"/>
            <a:ext cx="4003243" cy="28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911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B8D-CC06-6E94-9EBF-A387D298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Energy Dispersive X-ray Fluorescence (EDXRF)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0827B-DBCC-5BDD-E12B-CBC373BD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85" y="2176335"/>
            <a:ext cx="5716588" cy="3541714"/>
          </a:xfrm>
        </p:spPr>
        <p:txBody>
          <a:bodyPr>
            <a:normAutofit/>
          </a:bodyPr>
          <a:lstStyle/>
          <a:p>
            <a:r>
              <a:rPr lang="en-ZA" b="1" dirty="0"/>
              <a:t>Energy Dispersive Detection: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In EDXRF, the emitted X-rays are detected by an energy-dispersive detector, such as a silicon drift detector (SDD).</a:t>
            </a:r>
          </a:p>
          <a:p>
            <a:endParaRPr lang="en-ZA" dirty="0"/>
          </a:p>
        </p:txBody>
      </p:sp>
      <p:sp>
        <p:nvSpPr>
          <p:cNvPr id="6" name="AutoShape 3" descr="X-123SDD Complete X-Ray Spectrometer with Silicon Drift Detector (SDD) –  Amptek – X-Ray Detectors and Electronics">
            <a:extLst>
              <a:ext uri="{FF2B5EF4-FFF2-40B4-BE49-F238E27FC236}">
                <a16:creationId xmlns:a16="http://schemas.microsoft.com/office/drawing/2014/main" id="{98427206-0E2A-E7A3-3A20-53C5BBDB91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0CE359-BBDB-E181-EA7D-96138E346F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78" r="24914"/>
          <a:stretch/>
        </p:blipFill>
        <p:spPr>
          <a:xfrm>
            <a:off x="6597958" y="2461574"/>
            <a:ext cx="4449453" cy="28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75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9775AF3B-5284-4B97-9BB7-55C6FB36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A0F1F7ED-DA39-478F-85DA-317DE0894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8202" name="Group 8201">
              <a:extLst>
                <a:ext uri="{FF2B5EF4-FFF2-40B4-BE49-F238E27FC236}">
                  <a16:creationId xmlns:a16="http://schemas.microsoft.com/office/drawing/2014/main" id="{1DAE5903-52E8-4F25-8473-93EF4837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214" name="Rectangle 5">
                <a:extLst>
                  <a:ext uri="{FF2B5EF4-FFF2-40B4-BE49-F238E27FC236}">
                    <a16:creationId xmlns:a16="http://schemas.microsoft.com/office/drawing/2014/main" id="{894835C1-32DE-4571-AD10-28D58CB8C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5" name="Freeform 6">
                <a:extLst>
                  <a:ext uri="{FF2B5EF4-FFF2-40B4-BE49-F238E27FC236}">
                    <a16:creationId xmlns:a16="http://schemas.microsoft.com/office/drawing/2014/main" id="{097A5B92-0B48-4251-9764-D34DF8892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6" name="Freeform 7">
                <a:extLst>
                  <a:ext uri="{FF2B5EF4-FFF2-40B4-BE49-F238E27FC236}">
                    <a16:creationId xmlns:a16="http://schemas.microsoft.com/office/drawing/2014/main" id="{E222BF19-57E7-43F3-A2B9-2398BEF96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7" name="Freeform 8">
                <a:extLst>
                  <a:ext uri="{FF2B5EF4-FFF2-40B4-BE49-F238E27FC236}">
                    <a16:creationId xmlns:a16="http://schemas.microsoft.com/office/drawing/2014/main" id="{60C8836E-B7D9-48A9-8FD9-4CC52AF44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8" name="Freeform 9">
                <a:extLst>
                  <a:ext uri="{FF2B5EF4-FFF2-40B4-BE49-F238E27FC236}">
                    <a16:creationId xmlns:a16="http://schemas.microsoft.com/office/drawing/2014/main" id="{8504740E-456D-4FB9-9520-4317CCFA7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9" name="Freeform 10">
                <a:extLst>
                  <a:ext uri="{FF2B5EF4-FFF2-40B4-BE49-F238E27FC236}">
                    <a16:creationId xmlns:a16="http://schemas.microsoft.com/office/drawing/2014/main" id="{1563A7B4-B1D5-4F93-AFF9-2EB78655FC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0" name="Freeform 11">
                <a:extLst>
                  <a:ext uri="{FF2B5EF4-FFF2-40B4-BE49-F238E27FC236}">
                    <a16:creationId xmlns:a16="http://schemas.microsoft.com/office/drawing/2014/main" id="{D139ED24-FA37-4470-8B42-D0D00EDE1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1" name="Freeform 12">
                <a:extLst>
                  <a:ext uri="{FF2B5EF4-FFF2-40B4-BE49-F238E27FC236}">
                    <a16:creationId xmlns:a16="http://schemas.microsoft.com/office/drawing/2014/main" id="{48825AA7-BB26-45C2-93A2-1AD8D9A23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2" name="Freeform 13">
                <a:extLst>
                  <a:ext uri="{FF2B5EF4-FFF2-40B4-BE49-F238E27FC236}">
                    <a16:creationId xmlns:a16="http://schemas.microsoft.com/office/drawing/2014/main" id="{A98D0B91-D4E4-402D-8234-E96987219E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3" name="Freeform 14">
                <a:extLst>
                  <a:ext uri="{FF2B5EF4-FFF2-40B4-BE49-F238E27FC236}">
                    <a16:creationId xmlns:a16="http://schemas.microsoft.com/office/drawing/2014/main" id="{94F1DB97-3769-4DA5-9F45-47132C312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4" name="Freeform 15">
                <a:extLst>
                  <a:ext uri="{FF2B5EF4-FFF2-40B4-BE49-F238E27FC236}">
                    <a16:creationId xmlns:a16="http://schemas.microsoft.com/office/drawing/2014/main" id="{A9BC86E2-B185-4D80-81B5-A8D387E67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5" name="Line 16">
                <a:extLst>
                  <a:ext uri="{FF2B5EF4-FFF2-40B4-BE49-F238E27FC236}">
                    <a16:creationId xmlns:a16="http://schemas.microsoft.com/office/drawing/2014/main" id="{FA773F49-8CD0-46DC-B986-F2DB57BD7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6" name="Freeform 17">
                <a:extLst>
                  <a:ext uri="{FF2B5EF4-FFF2-40B4-BE49-F238E27FC236}">
                    <a16:creationId xmlns:a16="http://schemas.microsoft.com/office/drawing/2014/main" id="{8C55A009-3401-4888-93C7-4ED51CBC6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7" name="Freeform 18">
                <a:extLst>
                  <a:ext uri="{FF2B5EF4-FFF2-40B4-BE49-F238E27FC236}">
                    <a16:creationId xmlns:a16="http://schemas.microsoft.com/office/drawing/2014/main" id="{10B44829-5BB5-48C5-8492-699971FE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8" name="Freeform 19">
                <a:extLst>
                  <a:ext uri="{FF2B5EF4-FFF2-40B4-BE49-F238E27FC236}">
                    <a16:creationId xmlns:a16="http://schemas.microsoft.com/office/drawing/2014/main" id="{30C1F9A0-4FA6-4F6F-B2D0-A1BBA41D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29" name="Freeform 20">
                <a:extLst>
                  <a:ext uri="{FF2B5EF4-FFF2-40B4-BE49-F238E27FC236}">
                    <a16:creationId xmlns:a16="http://schemas.microsoft.com/office/drawing/2014/main" id="{01BF274F-C7B8-44B4-A183-307D8619D2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0" name="Rectangle 21">
                <a:extLst>
                  <a:ext uri="{FF2B5EF4-FFF2-40B4-BE49-F238E27FC236}">
                    <a16:creationId xmlns:a16="http://schemas.microsoft.com/office/drawing/2014/main" id="{037E8930-0F22-4558-9432-F18953E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1" name="Freeform 22">
                <a:extLst>
                  <a:ext uri="{FF2B5EF4-FFF2-40B4-BE49-F238E27FC236}">
                    <a16:creationId xmlns:a16="http://schemas.microsoft.com/office/drawing/2014/main" id="{9AFC3429-FF29-47FF-A4A8-317A979DB9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2" name="Freeform 23">
                <a:extLst>
                  <a:ext uri="{FF2B5EF4-FFF2-40B4-BE49-F238E27FC236}">
                    <a16:creationId xmlns:a16="http://schemas.microsoft.com/office/drawing/2014/main" id="{91D48543-2C05-4768-80B1-ECA6F8850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3" name="Freeform 24">
                <a:extLst>
                  <a:ext uri="{FF2B5EF4-FFF2-40B4-BE49-F238E27FC236}">
                    <a16:creationId xmlns:a16="http://schemas.microsoft.com/office/drawing/2014/main" id="{3AC527CC-154C-4370-A25B-74AC5B4A6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4" name="Freeform 25">
                <a:extLst>
                  <a:ext uri="{FF2B5EF4-FFF2-40B4-BE49-F238E27FC236}">
                    <a16:creationId xmlns:a16="http://schemas.microsoft.com/office/drawing/2014/main" id="{798B18F5-51C9-4E50-95C5-A850EF539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5" name="Freeform 26">
                <a:extLst>
                  <a:ext uri="{FF2B5EF4-FFF2-40B4-BE49-F238E27FC236}">
                    <a16:creationId xmlns:a16="http://schemas.microsoft.com/office/drawing/2014/main" id="{15B4CF27-638C-4979-B0FD-6263E13074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6" name="Freeform 27">
                <a:extLst>
                  <a:ext uri="{FF2B5EF4-FFF2-40B4-BE49-F238E27FC236}">
                    <a16:creationId xmlns:a16="http://schemas.microsoft.com/office/drawing/2014/main" id="{236C6A22-48A2-4442-B82D-30DB498272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7" name="Freeform 28">
                <a:extLst>
                  <a:ext uri="{FF2B5EF4-FFF2-40B4-BE49-F238E27FC236}">
                    <a16:creationId xmlns:a16="http://schemas.microsoft.com/office/drawing/2014/main" id="{1BB7BCE1-0D99-412E-ABA6-81412638E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8" name="Freeform 29">
                <a:extLst>
                  <a:ext uri="{FF2B5EF4-FFF2-40B4-BE49-F238E27FC236}">
                    <a16:creationId xmlns:a16="http://schemas.microsoft.com/office/drawing/2014/main" id="{C20E57E0-0912-44F2-93DA-75E4D13F3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39" name="Freeform 30">
                <a:extLst>
                  <a:ext uri="{FF2B5EF4-FFF2-40B4-BE49-F238E27FC236}">
                    <a16:creationId xmlns:a16="http://schemas.microsoft.com/office/drawing/2014/main" id="{DF059390-54ED-44F4-983F-92FF36AD9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40" name="Freeform 31">
                <a:extLst>
                  <a:ext uri="{FF2B5EF4-FFF2-40B4-BE49-F238E27FC236}">
                    <a16:creationId xmlns:a16="http://schemas.microsoft.com/office/drawing/2014/main" id="{42D5E9ED-595D-443D-8CDC-D8FCD4021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8203" name="Group 8202">
              <a:extLst>
                <a:ext uri="{FF2B5EF4-FFF2-40B4-BE49-F238E27FC236}">
                  <a16:creationId xmlns:a16="http://schemas.microsoft.com/office/drawing/2014/main" id="{DB14A457-C54A-4F1E-91FB-0FEE49877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204" name="Freeform 32">
                <a:extLst>
                  <a:ext uri="{FF2B5EF4-FFF2-40B4-BE49-F238E27FC236}">
                    <a16:creationId xmlns:a16="http://schemas.microsoft.com/office/drawing/2014/main" id="{791F3E2E-D393-464E-84B4-9B30D071A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5" name="Freeform 33">
                <a:extLst>
                  <a:ext uri="{FF2B5EF4-FFF2-40B4-BE49-F238E27FC236}">
                    <a16:creationId xmlns:a16="http://schemas.microsoft.com/office/drawing/2014/main" id="{EBEEAD6F-6425-4F85-A8A8-4FF19A909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6" name="Freeform 34">
                <a:extLst>
                  <a:ext uri="{FF2B5EF4-FFF2-40B4-BE49-F238E27FC236}">
                    <a16:creationId xmlns:a16="http://schemas.microsoft.com/office/drawing/2014/main" id="{8AACA44E-9D6C-4708-8D61-D767B6620B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7" name="Freeform 35">
                <a:extLst>
                  <a:ext uri="{FF2B5EF4-FFF2-40B4-BE49-F238E27FC236}">
                    <a16:creationId xmlns:a16="http://schemas.microsoft.com/office/drawing/2014/main" id="{B6E3525F-9937-463E-872C-8EB7C62D1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8" name="Freeform 36">
                <a:extLst>
                  <a:ext uri="{FF2B5EF4-FFF2-40B4-BE49-F238E27FC236}">
                    <a16:creationId xmlns:a16="http://schemas.microsoft.com/office/drawing/2014/main" id="{BE829B0B-C602-40F1-81D1-A55332343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09" name="Freeform 37">
                <a:extLst>
                  <a:ext uri="{FF2B5EF4-FFF2-40B4-BE49-F238E27FC236}">
                    <a16:creationId xmlns:a16="http://schemas.microsoft.com/office/drawing/2014/main" id="{92660531-24B5-4B97-A4A2-64686E235D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0" name="Freeform 38">
                <a:extLst>
                  <a:ext uri="{FF2B5EF4-FFF2-40B4-BE49-F238E27FC236}">
                    <a16:creationId xmlns:a16="http://schemas.microsoft.com/office/drawing/2014/main" id="{6242D0CE-6FFD-4D17-AC26-BD3E48119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1" name="Freeform 39">
                <a:extLst>
                  <a:ext uri="{FF2B5EF4-FFF2-40B4-BE49-F238E27FC236}">
                    <a16:creationId xmlns:a16="http://schemas.microsoft.com/office/drawing/2014/main" id="{61631F37-AF37-4DB9-8D98-A08586C76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2" name="Freeform 40">
                <a:extLst>
                  <a:ext uri="{FF2B5EF4-FFF2-40B4-BE49-F238E27FC236}">
                    <a16:creationId xmlns:a16="http://schemas.microsoft.com/office/drawing/2014/main" id="{2A2597FF-2F22-40BB-A7B3-19C4DFCFF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8213" name="Rectangle 41">
                <a:extLst>
                  <a:ext uri="{FF2B5EF4-FFF2-40B4-BE49-F238E27FC236}">
                    <a16:creationId xmlns:a16="http://schemas.microsoft.com/office/drawing/2014/main" id="{DCC8773C-0113-4046-B222-C8F4080AF3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pic>
        <p:nvPicPr>
          <p:cNvPr id="8242" name="Picture 2">
            <a:extLst>
              <a:ext uri="{FF2B5EF4-FFF2-40B4-BE49-F238E27FC236}">
                <a16:creationId xmlns:a16="http://schemas.microsoft.com/office/drawing/2014/main" id="{1B17CCE2-CEEF-40CA-8C4D-0DC2DCA78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244" name="Round Diagonal Corner Rectangle 9">
            <a:extLst>
              <a:ext uri="{FF2B5EF4-FFF2-40B4-BE49-F238E27FC236}">
                <a16:creationId xmlns:a16="http://schemas.microsoft.com/office/drawing/2014/main" id="{66D4F5BA-1D71-49B2-8A7F-6B4EB94D7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XRF – Energy dispersive X-ray fluorescence analysis | Helmut Fischer">
            <a:extLst>
              <a:ext uri="{FF2B5EF4-FFF2-40B4-BE49-F238E27FC236}">
                <a16:creationId xmlns:a16="http://schemas.microsoft.com/office/drawing/2014/main" id="{B121254F-0B47-3344-3192-93914B99E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988" y="2040357"/>
            <a:ext cx="4635583" cy="278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51E9E-F59B-DE0B-F9A2-6ABA3C3D8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957" y="2249487"/>
            <a:ext cx="4747087" cy="354171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sz="2200">
                <a:solidFill>
                  <a:srgbClr val="FFFFFF"/>
                </a:solidFill>
                <a:highlight>
                  <a:srgbClr val="000000"/>
                </a:highlight>
              </a:rPr>
              <a:t>The detector measures the energy of the incoming X-rays, and this energy is directly related to the specific elements present.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sz="2200">
                <a:solidFill>
                  <a:srgbClr val="FFFFFF"/>
                </a:solidFill>
                <a:highlight>
                  <a:srgbClr val="000000"/>
                </a:highlight>
              </a:rPr>
              <a:t>The intensity of the X-rays at specific energy levels correlates with the concentration of the corresponding element in the sample.</a:t>
            </a:r>
          </a:p>
          <a:p>
            <a:endParaRPr lang="en-ZA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36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5CB4E-7A5C-D5D7-8BED-54171A75A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823" y="1302649"/>
            <a:ext cx="8738962" cy="425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8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400C-71F5-C284-ACC3-F3BFE5A5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Wavelength Dispersive X-ray Fluorescence (WDXRF)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8E011A-9CD3-97F6-19C3-5824CE912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3" y="3143182"/>
            <a:ext cx="49545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Instead of directly measuring the energy of the emitted X-rays (as in EDXRF), WDXRF uses a diffraction process to separate the X-rays by their wavelength.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pic>
        <p:nvPicPr>
          <p:cNvPr id="9221" name="Picture 5" descr="WDXRF: How Does It Work?">
            <a:extLst>
              <a:ext uri="{FF2B5EF4-FFF2-40B4-BE49-F238E27FC236}">
                <a16:creationId xmlns:a16="http://schemas.microsoft.com/office/drawing/2014/main" id="{DBE8A861-B5C0-BDB8-4AA0-D25558A95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70" y="2067719"/>
            <a:ext cx="50101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126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9483E-633E-2250-0419-E3FCB255B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F15B-5798-E639-D893-F752B407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Wavelength Dispersive X-ray Fluorescence (WDXRF)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3E1802C-ADC6-E0A6-F155-7F9E39EA64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3" y="2727683"/>
            <a:ext cx="495458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crystal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(usually made from lithium fluoride or other specific materials) is used to diffract the emitted X-rays. The crystal acts like a prism, dispersing X-rays based on their wavelength according to Bragg's Law.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adjusting the angle of the crystal, X-rays of specific wavelengths can be isolated and measured one at a time. </a:t>
            </a:r>
          </a:p>
        </p:txBody>
      </p:sp>
      <p:pic>
        <p:nvPicPr>
          <p:cNvPr id="9221" name="Picture 5" descr="WDXRF: How Does It Work?">
            <a:extLst>
              <a:ext uri="{FF2B5EF4-FFF2-40B4-BE49-F238E27FC236}">
                <a16:creationId xmlns:a16="http://schemas.microsoft.com/office/drawing/2014/main" id="{8F3B76B7-E7F6-4E40-4E06-B88A41278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70" y="2067719"/>
            <a:ext cx="50101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712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Schematic diagram of wavelength dispersive X-ray fluorescence... | Download  Scientific Diagram">
            <a:extLst>
              <a:ext uri="{FF2B5EF4-FFF2-40B4-BE49-F238E27FC236}">
                <a16:creationId xmlns:a16="http://schemas.microsoft.com/office/drawing/2014/main" id="{4E7C000C-8F24-E61A-8817-BDC629D59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" b="3715"/>
          <a:stretch/>
        </p:blipFill>
        <p:spPr bwMode="auto">
          <a:xfrm>
            <a:off x="2047875" y="438150"/>
            <a:ext cx="7853507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553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7F428-EBAB-D1DD-1096-F85264511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7" r="15712"/>
          <a:stretch/>
        </p:blipFill>
        <p:spPr>
          <a:xfrm>
            <a:off x="1967345" y="729672"/>
            <a:ext cx="8109528" cy="52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51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D274F-FEEA-45C9-619C-38828803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90" y="321734"/>
            <a:ext cx="5330587" cy="2905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424BC1-9FEF-6741-0729-29DA442FD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9" y="3631096"/>
            <a:ext cx="5233288" cy="276056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76F4E-4631-E02D-C309-06B2272F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946" y="2611783"/>
            <a:ext cx="5426764" cy="29711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589AC0-9E00-4885-8093-8EC65BD54F75}"/>
              </a:ext>
            </a:extLst>
          </p:cNvPr>
          <p:cNvSpPr/>
          <p:nvPr/>
        </p:nvSpPr>
        <p:spPr>
          <a:xfrm>
            <a:off x="5621441" y="360004"/>
            <a:ext cx="67037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Move the detector change the angle</a:t>
            </a:r>
          </a:p>
        </p:txBody>
      </p:sp>
    </p:spTree>
    <p:extLst>
      <p:ext uri="{BB962C8B-B14F-4D97-AF65-F5344CB8AC3E}">
        <p14:creationId xmlns:p14="http://schemas.microsoft.com/office/powerpoint/2010/main" val="3867658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CC0A4F-6C05-00C8-B8B0-EE9E1176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71" y="523469"/>
            <a:ext cx="10259857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99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E5077-A926-E749-8AFC-FBCA1ED3D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2" y="192292"/>
            <a:ext cx="12050082" cy="64734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5BE52D-5D9B-B0AA-CC10-73CD5282DB24}"/>
              </a:ext>
            </a:extLst>
          </p:cNvPr>
          <p:cNvSpPr/>
          <p:nvPr/>
        </p:nvSpPr>
        <p:spPr>
          <a:xfrm>
            <a:off x="1216055" y="192292"/>
            <a:ext cx="8156195" cy="1723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Typically analyses a range of elements from Na to U</a:t>
            </a:r>
          </a:p>
          <a:p>
            <a:pPr algn="ctr"/>
            <a:r>
              <a:rPr lang="en-US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con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centrations of ppm to high percent</a:t>
            </a:r>
            <a:endPara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736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5DE61-BBA5-BD3A-220C-ABF8D01DA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2" y="0"/>
            <a:ext cx="11032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35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48F85-D42E-746A-D600-44E06E23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5" y="324389"/>
            <a:ext cx="8659667" cy="558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19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6ED30F-95B9-2515-9727-78C5BE320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55" y="204337"/>
            <a:ext cx="11574490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68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CC5525-FF47-853E-CE33-7C2334F4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24" y="1233181"/>
            <a:ext cx="10040751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94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E5B9D0-8874-52F8-7C21-5C9BA5CAA3E9}"/>
              </a:ext>
            </a:extLst>
          </p:cNvPr>
          <p:cNvSpPr txBox="1"/>
          <p:nvPr/>
        </p:nvSpPr>
        <p:spPr>
          <a:xfrm>
            <a:off x="1453896" y="512064"/>
            <a:ext cx="979322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dirty="0"/>
              <a:t>Applications of XRF:</a:t>
            </a:r>
          </a:p>
          <a:p>
            <a:endParaRPr lang="en-ZA" sz="2400" b="1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Geology and Mineralogy:</a:t>
            </a:r>
            <a:r>
              <a:rPr lang="en-ZA" sz="2400" dirty="0"/>
              <a:t> Used for determining the elemental composition of rocks, ores, and sediments. XRF can help in identifying mineral phases and providing data for geochemical analysis.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Environmental Analysis:</a:t>
            </a:r>
            <a:r>
              <a:rPr lang="en-ZA" sz="2400" dirty="0"/>
              <a:t> Commonly used for analysing soils and detecting heavy metals and pollutants.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Archaeology:</a:t>
            </a:r>
            <a:r>
              <a:rPr lang="en-ZA" sz="2400" dirty="0"/>
              <a:t> For studying the elemental composition of artefacts, ceramics, and ancient materials, helping to trace origins and manufacturing techniques.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Material Science:</a:t>
            </a:r>
            <a:r>
              <a:rPr lang="en-ZA" sz="2400" dirty="0"/>
              <a:t> For quality control in manufacturing processes, particularly in industries dealing with metals, cement, and ceramics.</a:t>
            </a:r>
          </a:p>
          <a:p>
            <a:pPr>
              <a:buFont typeface="+mj-lt"/>
              <a:buAutoNum type="arabicPeriod"/>
            </a:pPr>
            <a:endParaRPr lang="en-ZA" sz="2400" dirty="0"/>
          </a:p>
          <a:p>
            <a:pPr>
              <a:buFont typeface="+mj-lt"/>
              <a:buAutoNum type="arabicPeriod"/>
            </a:pPr>
            <a:r>
              <a:rPr lang="en-ZA" sz="2400" b="1" dirty="0"/>
              <a:t>Forensics:</a:t>
            </a:r>
            <a:r>
              <a:rPr lang="en-ZA" sz="2400" dirty="0"/>
              <a:t> Used in criminal investigations to analyse substances or trace elements found at crime scenes.</a:t>
            </a:r>
          </a:p>
        </p:txBody>
      </p:sp>
    </p:spTree>
    <p:extLst>
      <p:ext uri="{BB962C8B-B14F-4D97-AF65-F5344CB8AC3E}">
        <p14:creationId xmlns:p14="http://schemas.microsoft.com/office/powerpoint/2010/main" val="636424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2E4C10-DA44-6648-7D06-A51BAEED4619}"/>
              </a:ext>
            </a:extLst>
          </p:cNvPr>
          <p:cNvSpPr txBox="1"/>
          <p:nvPr/>
        </p:nvSpPr>
        <p:spPr>
          <a:xfrm>
            <a:off x="1536192" y="731520"/>
            <a:ext cx="904341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dirty="0"/>
              <a:t>Advantages of XRF</a:t>
            </a:r>
            <a:r>
              <a:rPr lang="en-ZA" sz="2400" b="1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Non-destructive:</a:t>
            </a:r>
            <a:r>
              <a:rPr lang="en-ZA" sz="2800" dirty="0"/>
              <a:t> </a:t>
            </a:r>
            <a:r>
              <a:rPr lang="en-ZA" sz="2400" dirty="0"/>
              <a:t>Since no sample preparation is required beyond placing it in the XRF instrument, the technique does not damage or alter the sample.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Rapid Analysis</a:t>
            </a:r>
            <a:r>
              <a:rPr lang="en-ZA" sz="2400" b="1" dirty="0"/>
              <a:t>:</a:t>
            </a:r>
            <a:r>
              <a:rPr lang="en-ZA" sz="2400" dirty="0"/>
              <a:t> Measurements are quick, often taking just a few minutes per sample.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Versatile:</a:t>
            </a:r>
            <a:r>
              <a:rPr lang="en-ZA" sz="2800" dirty="0"/>
              <a:t> </a:t>
            </a:r>
            <a:r>
              <a:rPr lang="en-ZA" sz="2400" dirty="0"/>
              <a:t>It can analyse solid, liquid, and powder samples, making it useful for various materials such as rocks, metals, soils, and even archaeological artifacts.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ZA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2800" b="1" dirty="0"/>
              <a:t>Portable Systems Available:</a:t>
            </a:r>
            <a:r>
              <a:rPr lang="en-ZA" sz="2800" dirty="0"/>
              <a:t> </a:t>
            </a:r>
            <a:r>
              <a:rPr lang="en-ZA" sz="2400" dirty="0"/>
              <a:t>Handheld XRF devices allow for in-situ measurements, making it particularly useful in field applications such as geology and mining.</a:t>
            </a:r>
          </a:p>
        </p:txBody>
      </p:sp>
    </p:spTree>
    <p:extLst>
      <p:ext uri="{BB962C8B-B14F-4D97-AF65-F5344CB8AC3E}">
        <p14:creationId xmlns:p14="http://schemas.microsoft.com/office/powerpoint/2010/main" val="3328304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122EBE-C318-A36D-52C3-6648B0CAE80C}"/>
              </a:ext>
            </a:extLst>
          </p:cNvPr>
          <p:cNvSpPr txBox="1"/>
          <p:nvPr/>
        </p:nvSpPr>
        <p:spPr>
          <a:xfrm>
            <a:off x="1453896" y="786384"/>
            <a:ext cx="967435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dirty="0"/>
              <a:t>Limitations of XRF:</a:t>
            </a:r>
          </a:p>
          <a:p>
            <a:endParaRPr lang="en-ZA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Surface Sensitivity:</a:t>
            </a:r>
            <a:r>
              <a:rPr lang="en-ZA" sz="2400" dirty="0"/>
              <a:t> The technique primarily analyses the surface or near-surface layers of a sample, so deeper composition may not be detected unless the sample is specifically prepared.</a:t>
            </a:r>
          </a:p>
          <a:p>
            <a:pPr>
              <a:buFont typeface="Arial" panose="020B0604020202020204" pitchFamily="34" charset="0"/>
              <a:buChar char="•"/>
            </a:pPr>
            <a:endParaRPr lang="en-ZA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Light Elements:</a:t>
            </a:r>
            <a:r>
              <a:rPr lang="en-ZA" sz="2400" dirty="0"/>
              <a:t> XRF struggles to detect very light elements (like hydrogen, helium, and lithium) due to their low atomic numbers, and it can be less accurate for elements with low X-ray fluorescence energies (such as carbon, nitrogen, and oxygen).</a:t>
            </a:r>
          </a:p>
          <a:p>
            <a:pPr>
              <a:buFont typeface="Arial" panose="020B0604020202020204" pitchFamily="34" charset="0"/>
              <a:buChar char="•"/>
            </a:pPr>
            <a:endParaRPr lang="en-ZA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ZA" sz="2400" b="1" dirty="0"/>
              <a:t>Matrix Effects:</a:t>
            </a:r>
            <a:r>
              <a:rPr lang="en-ZA" sz="2400" dirty="0"/>
              <a:t> The composition of the surrounding material (matrix) can affect the measurement, requiring calibration and correction techniques to ensure accuracy.</a:t>
            </a:r>
          </a:p>
        </p:txBody>
      </p:sp>
    </p:spTree>
    <p:extLst>
      <p:ext uri="{BB962C8B-B14F-4D97-AF65-F5344CB8AC3E}">
        <p14:creationId xmlns:p14="http://schemas.microsoft.com/office/powerpoint/2010/main" val="3792805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1665</TotalTime>
  <Words>1291</Words>
  <Application>Microsoft Office PowerPoint</Application>
  <PresentationFormat>Widescreen</PresentationFormat>
  <Paragraphs>120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Fira Sans Condensed</vt:lpstr>
      <vt:lpstr>Montserrat</vt:lpstr>
      <vt:lpstr>Tw Cen MT</vt:lpstr>
      <vt:lpstr>Circuit</vt:lpstr>
      <vt:lpstr>Xrf fluorescence </vt:lpstr>
      <vt:lpstr>What is it for?</vt:lpstr>
      <vt:lpstr>Main Components </vt:lpstr>
      <vt:lpstr>Main Components </vt:lpstr>
      <vt:lpstr>X rays?</vt:lpstr>
      <vt:lpstr>X-rays: </vt:lpstr>
      <vt:lpstr>PowerPoint Presentation</vt:lpstr>
      <vt:lpstr>PowerPoint Presentation</vt:lpstr>
      <vt:lpstr>X-ray diffraction (XRD) and X-ray fluorescence (XRF)</vt:lpstr>
      <vt:lpstr>Xrd vs xrf</vt:lpstr>
      <vt:lpstr>Xrd vs xrf</vt:lpstr>
      <vt:lpstr>Applications </vt:lpstr>
      <vt:lpstr>Shapes and sizes</vt:lpstr>
      <vt:lpstr>Shapes and sizes</vt:lpstr>
      <vt:lpstr>How things work inside</vt:lpstr>
      <vt:lpstr>PowerPoint Presentation</vt:lpstr>
      <vt:lpstr>PowerPoint Presentation</vt:lpstr>
      <vt:lpstr>PowerPoint Presentation</vt:lpstr>
      <vt:lpstr>PowerPoint Presentation</vt:lpstr>
      <vt:lpstr>Energy Dispersive X-ray Fluorescence (EDXRF)</vt:lpstr>
      <vt:lpstr>Energy Dispersive X-ray Fluorescence (EDXRF)</vt:lpstr>
      <vt:lpstr>Energy Dispersive X-ray Fluorescence (EDXRF)</vt:lpstr>
      <vt:lpstr>PowerPoint Presentation</vt:lpstr>
      <vt:lpstr>PowerPoint Presentation</vt:lpstr>
      <vt:lpstr>Wavelength Dispersive X-ray Fluorescence (WDXRF)</vt:lpstr>
      <vt:lpstr>Wavelength Dispersive X-ray Fluorescence (WDXRF)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14</cp:revision>
  <dcterms:created xsi:type="dcterms:W3CDTF">2024-09-09T14:29:11Z</dcterms:created>
  <dcterms:modified xsi:type="dcterms:W3CDTF">2025-09-29T11:55:44Z</dcterms:modified>
</cp:coreProperties>
</file>